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42" r:id="rId3"/>
    <p:sldId id="270" r:id="rId4"/>
    <p:sldId id="266" r:id="rId5"/>
    <p:sldId id="265" r:id="rId6"/>
    <p:sldId id="257" r:id="rId7"/>
    <p:sldId id="272" r:id="rId8"/>
    <p:sldId id="273" r:id="rId9"/>
    <p:sldId id="268" r:id="rId10"/>
    <p:sldId id="279" r:id="rId11"/>
    <p:sldId id="276" r:id="rId12"/>
    <p:sldId id="341" r:id="rId13"/>
    <p:sldId id="314" r:id="rId14"/>
    <p:sldId id="334" r:id="rId15"/>
    <p:sldId id="335" r:id="rId16"/>
    <p:sldId id="315" r:id="rId17"/>
    <p:sldId id="333" r:id="rId18"/>
    <p:sldId id="336" r:id="rId19"/>
    <p:sldId id="271" r:id="rId20"/>
    <p:sldId id="269" r:id="rId21"/>
    <p:sldId id="267" r:id="rId22"/>
    <p:sldId id="275" r:id="rId23"/>
    <p:sldId id="310" r:id="rId24"/>
    <p:sldId id="329" r:id="rId25"/>
    <p:sldId id="331" r:id="rId26"/>
    <p:sldId id="330" r:id="rId27"/>
    <p:sldId id="338" r:id="rId28"/>
    <p:sldId id="311" r:id="rId29"/>
    <p:sldId id="303" r:id="rId30"/>
    <p:sldId id="337" r:id="rId31"/>
    <p:sldId id="284" r:id="rId32"/>
    <p:sldId id="312" r:id="rId33"/>
    <p:sldId id="285" r:id="rId34"/>
    <p:sldId id="289" r:id="rId35"/>
    <p:sldId id="313" r:id="rId36"/>
    <p:sldId id="320" r:id="rId37"/>
    <p:sldId id="261" r:id="rId38"/>
    <p:sldId id="328" r:id="rId39"/>
    <p:sldId id="327" r:id="rId40"/>
    <p:sldId id="316" r:id="rId41"/>
    <p:sldId id="323" r:id="rId42"/>
    <p:sldId id="340"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7EAB5-A77D-47E3-98F4-B2793CB23A6D}" v="1220" dt="2020-08-16T17:55:29.348"/>
  </p1510:revLst>
</p1510:revInfo>
</file>

<file path=ppt/tableStyles.xml><?xml version="1.0" encoding="utf-8"?>
<a:tblStyleLst xmlns:a="http://schemas.openxmlformats.org/drawingml/2006/main" def="{5C22544A-7EE6-4342-B048-85BDC9FD1C3A}">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66" autoAdjust="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c75ae6710e7347b" providerId="LiveId" clId="{068D84BA-597C-4889-A5A2-BFC1ED35710A}"/>
    <pc:docChg chg="undo custSel mod addSld delSld modSld sldOrd">
      <pc:chgData name="" userId="8c75ae6710e7347b" providerId="LiveId" clId="{068D84BA-597C-4889-A5A2-BFC1ED35710A}" dt="2020-08-13T04:25:20.552" v="893"/>
      <pc:docMkLst>
        <pc:docMk/>
      </pc:docMkLst>
      <pc:sldChg chg="modSp add">
        <pc:chgData name="" userId="8c75ae6710e7347b" providerId="LiveId" clId="{068D84BA-597C-4889-A5A2-BFC1ED35710A}" dt="2020-08-13T03:22:42.013" v="22" actId="20577"/>
        <pc:sldMkLst>
          <pc:docMk/>
          <pc:sldMk cId="3265297920" sldId="256"/>
        </pc:sldMkLst>
        <pc:spChg chg="mod">
          <ac:chgData name="" userId="8c75ae6710e7347b" providerId="LiveId" clId="{068D84BA-597C-4889-A5A2-BFC1ED35710A}" dt="2020-08-13T03:22:42.013" v="22" actId="20577"/>
          <ac:spMkLst>
            <pc:docMk/>
            <pc:sldMk cId="3265297920" sldId="256"/>
            <ac:spMk id="2" creationId="{8670DF62-A4E0-4E6B-9985-139776B65CCE}"/>
          </ac:spMkLst>
        </pc:spChg>
      </pc:sldChg>
      <pc:sldChg chg="addSp delSp modSp add mod setBg delDesignElem">
        <pc:chgData name="" userId="8c75ae6710e7347b" providerId="LiveId" clId="{068D84BA-597C-4889-A5A2-BFC1ED35710A}" dt="2020-08-13T04:04:45.769" v="426"/>
        <pc:sldMkLst>
          <pc:docMk/>
          <pc:sldMk cId="3375479208" sldId="257"/>
        </pc:sldMkLst>
        <pc:spChg chg="mod">
          <ac:chgData name="" userId="8c75ae6710e7347b" providerId="LiveId" clId="{068D84BA-597C-4889-A5A2-BFC1ED35710A}" dt="2020-08-13T03:52:51.752" v="331" actId="20577"/>
          <ac:spMkLst>
            <pc:docMk/>
            <pc:sldMk cId="3375479208" sldId="257"/>
            <ac:spMk id="2" creationId="{72B18BCC-CF9B-495A-8697-5D592F942E85}"/>
          </ac:spMkLst>
        </pc:spChg>
        <pc:spChg chg="mod ord">
          <ac:chgData name="" userId="8c75ae6710e7347b" providerId="LiveId" clId="{068D84BA-597C-4889-A5A2-BFC1ED35710A}" dt="2020-08-13T03:57:26.912" v="358" actId="14100"/>
          <ac:spMkLst>
            <pc:docMk/>
            <pc:sldMk cId="3375479208" sldId="257"/>
            <ac:spMk id="3" creationId="{129C4285-8F4F-4BCE-ABB3-40CC06D7F933}"/>
          </ac:spMkLst>
        </pc:spChg>
        <pc:spChg chg="add del">
          <ac:chgData name="" userId="8c75ae6710e7347b" providerId="LiveId" clId="{068D84BA-597C-4889-A5A2-BFC1ED35710A}" dt="2020-08-13T03:39:20.152" v="115"/>
          <ac:spMkLst>
            <pc:docMk/>
            <pc:sldMk cId="3375479208" sldId="257"/>
            <ac:spMk id="5" creationId="{E9D8FB6B-3633-4BF1-8E35-C26515DA6179}"/>
          </ac:spMkLst>
        </pc:spChg>
        <pc:spChg chg="add del">
          <ac:chgData name="" userId="8c75ae6710e7347b" providerId="LiveId" clId="{068D84BA-597C-4889-A5A2-BFC1ED35710A}" dt="2020-08-13T03:42:48.312" v="125" actId="26606"/>
          <ac:spMkLst>
            <pc:docMk/>
            <pc:sldMk cId="3375479208" sldId="257"/>
            <ac:spMk id="14" creationId="{EBF87945-A001-489F-9D9B-7D9435F0B9CA}"/>
          </ac:spMkLst>
        </pc:spChg>
        <pc:spChg chg="add del">
          <ac:chgData name="" userId="8c75ae6710e7347b" providerId="LiveId" clId="{068D84BA-597C-4889-A5A2-BFC1ED35710A}" dt="2020-08-13T04:04:45.769" v="426"/>
          <ac:spMkLst>
            <pc:docMk/>
            <pc:sldMk cId="3375479208" sldId="257"/>
            <ac:spMk id="19" creationId="{EBF87945-A001-489F-9D9B-7D9435F0B9CA}"/>
          </ac:spMkLst>
        </pc:spChg>
        <pc:graphicFrameChg chg="add del mod">
          <ac:chgData name="" userId="8c75ae6710e7347b" providerId="LiveId" clId="{068D84BA-597C-4889-A5A2-BFC1ED35710A}" dt="2020-08-13T03:32:04.602" v="113" actId="478"/>
          <ac:graphicFrameMkLst>
            <pc:docMk/>
            <pc:sldMk cId="3375479208" sldId="257"/>
            <ac:graphicFrameMk id="4" creationId="{3C474CF0-AE48-4D93-86F1-6F31C8A815BC}"/>
          </ac:graphicFrameMkLst>
        </pc:graphicFrameChg>
        <pc:picChg chg="add del mod">
          <ac:chgData name="" userId="8c75ae6710e7347b" providerId="LiveId" clId="{068D84BA-597C-4889-A5A2-BFC1ED35710A}" dt="2020-08-13T03:40:15.742" v="119" actId="478"/>
          <ac:picMkLst>
            <pc:docMk/>
            <pc:sldMk cId="3375479208" sldId="257"/>
            <ac:picMk id="7" creationId="{2126D001-66BD-4DB8-8482-83564D037CC1}"/>
          </ac:picMkLst>
        </pc:picChg>
        <pc:picChg chg="add del mod">
          <ac:chgData name="" userId="8c75ae6710e7347b" providerId="LiveId" clId="{068D84BA-597C-4889-A5A2-BFC1ED35710A}" dt="2020-08-13T03:42:05.502" v="122" actId="478"/>
          <ac:picMkLst>
            <pc:docMk/>
            <pc:sldMk cId="3375479208" sldId="257"/>
            <ac:picMk id="9" creationId="{E30BC6E9-5075-42E3-9CDB-37BC8B9A98E9}"/>
          </ac:picMkLst>
        </pc:picChg>
        <pc:picChg chg="add mod modCrop">
          <ac:chgData name="" userId="8c75ae6710e7347b" providerId="LiveId" clId="{068D84BA-597C-4889-A5A2-BFC1ED35710A}" dt="2020-08-13T03:57:30.792" v="359" actId="1076"/>
          <ac:picMkLst>
            <pc:docMk/>
            <pc:sldMk cId="3375479208" sldId="257"/>
            <ac:picMk id="11" creationId="{0896A10E-F11F-4965-8299-975D38048DF7}"/>
          </ac:picMkLst>
        </pc:picChg>
      </pc:sldChg>
      <pc:sldChg chg="addSp delSp modSp add">
        <pc:chgData name="" userId="8c75ae6710e7347b" providerId="LiveId" clId="{068D84BA-597C-4889-A5A2-BFC1ED35710A}" dt="2020-08-13T04:16:43.512" v="731" actId="1076"/>
        <pc:sldMkLst>
          <pc:docMk/>
          <pc:sldMk cId="1935487091" sldId="261"/>
        </pc:sldMkLst>
        <pc:spChg chg="mod">
          <ac:chgData name="" userId="8c75ae6710e7347b" providerId="LiveId" clId="{068D84BA-597C-4889-A5A2-BFC1ED35710A}" dt="2020-08-13T04:15:51.715" v="727" actId="2711"/>
          <ac:spMkLst>
            <pc:docMk/>
            <pc:sldMk cId="1935487091" sldId="261"/>
            <ac:spMk id="2" creationId="{D4D039B4-0C31-441F-A474-825ABCCC17D4}"/>
          </ac:spMkLst>
        </pc:spChg>
        <pc:spChg chg="del">
          <ac:chgData name="" userId="8c75ae6710e7347b" providerId="LiveId" clId="{068D84BA-597C-4889-A5A2-BFC1ED35710A}" dt="2020-08-13T04:16:21.512" v="729" actId="478"/>
          <ac:spMkLst>
            <pc:docMk/>
            <pc:sldMk cId="1935487091" sldId="261"/>
            <ac:spMk id="3" creationId="{4ED12CD1-C5AE-4926-8539-13C05FE3AF1D}"/>
          </ac:spMkLst>
        </pc:spChg>
        <pc:spChg chg="add del">
          <ac:chgData name="" userId="8c75ae6710e7347b" providerId="LiveId" clId="{068D84BA-597C-4889-A5A2-BFC1ED35710A}" dt="2020-08-13T04:11:33.060" v="688"/>
          <ac:spMkLst>
            <pc:docMk/>
            <pc:sldMk cId="1935487091" sldId="261"/>
            <ac:spMk id="4" creationId="{697A6A39-DB17-4711-B27F-B05A5356797C}"/>
          </ac:spMkLst>
        </pc:spChg>
        <pc:graphicFrameChg chg="add del">
          <ac:chgData name="" userId="8c75ae6710e7347b" providerId="LiveId" clId="{068D84BA-597C-4889-A5A2-BFC1ED35710A}" dt="2020-08-13T04:11:33.060" v="688"/>
          <ac:graphicFrameMkLst>
            <pc:docMk/>
            <pc:sldMk cId="1935487091" sldId="261"/>
            <ac:graphicFrameMk id="5" creationId="{BD16416C-D3FE-4C7F-8345-F73C0751F55D}"/>
          </ac:graphicFrameMkLst>
        </pc:graphicFrameChg>
        <pc:picChg chg="add mod">
          <ac:chgData name="" userId="8c75ae6710e7347b" providerId="LiveId" clId="{068D84BA-597C-4889-A5A2-BFC1ED35710A}" dt="2020-08-13T04:16:43.512" v="731" actId="1076"/>
          <ac:picMkLst>
            <pc:docMk/>
            <pc:sldMk cId="1935487091" sldId="261"/>
            <ac:picMk id="6" creationId="{11912C39-F64D-4B7A-B132-118E22B33594}"/>
          </ac:picMkLst>
        </pc:picChg>
        <pc:picChg chg="add mod">
          <ac:chgData name="" userId="8c75ae6710e7347b" providerId="LiveId" clId="{068D84BA-597C-4889-A5A2-BFC1ED35710A}" dt="2020-08-13T04:16:43.512" v="731" actId="1076"/>
          <ac:picMkLst>
            <pc:docMk/>
            <pc:sldMk cId="1935487091" sldId="261"/>
            <ac:picMk id="7" creationId="{4B6E9648-2404-4A00-97BD-6EF9346D4007}"/>
          </ac:picMkLst>
        </pc:picChg>
        <pc:picChg chg="add mod">
          <ac:chgData name="" userId="8c75ae6710e7347b" providerId="LiveId" clId="{068D84BA-597C-4889-A5A2-BFC1ED35710A}" dt="2020-08-13T04:16:43.512" v="731" actId="1076"/>
          <ac:picMkLst>
            <pc:docMk/>
            <pc:sldMk cId="1935487091" sldId="261"/>
            <ac:picMk id="8" creationId="{08D28166-DC54-40A7-B452-97F9CEC99B58}"/>
          </ac:picMkLst>
        </pc:picChg>
      </pc:sldChg>
      <pc:sldChg chg="addSp delSp modSp add mod setBg setClrOvrMap delDesignElem">
        <pc:chgData name="" userId="8c75ae6710e7347b" providerId="LiveId" clId="{068D84BA-597C-4889-A5A2-BFC1ED35710A}" dt="2020-08-13T04:04:45.769" v="426"/>
        <pc:sldMkLst>
          <pc:docMk/>
          <pc:sldMk cId="1284429202" sldId="265"/>
        </pc:sldMkLst>
        <pc:spChg chg="del">
          <ac:chgData name="" userId="8c75ae6710e7347b" providerId="LiveId" clId="{068D84BA-597C-4889-A5A2-BFC1ED35710A}" dt="2020-08-13T03:44:54.262" v="170" actId="478"/>
          <ac:spMkLst>
            <pc:docMk/>
            <pc:sldMk cId="1284429202" sldId="265"/>
            <ac:spMk id="2" creationId="{8289A51E-6C49-4285-A902-620F0F6B8D91}"/>
          </ac:spMkLst>
        </pc:spChg>
        <pc:spChg chg="del">
          <ac:chgData name="" userId="8c75ae6710e7347b" providerId="LiveId" clId="{068D84BA-597C-4889-A5A2-BFC1ED35710A}" dt="2020-08-13T03:44:54.912" v="171" actId="478"/>
          <ac:spMkLst>
            <pc:docMk/>
            <pc:sldMk cId="1284429202" sldId="265"/>
            <ac:spMk id="3" creationId="{23DF5D14-058C-4420-9620-28CBE67E91F1}"/>
          </ac:spMkLst>
        </pc:spChg>
        <pc:spChg chg="add del">
          <ac:chgData name="" userId="8c75ae6710e7347b" providerId="LiveId" clId="{068D84BA-597C-4889-A5A2-BFC1ED35710A}" dt="2020-08-13T03:44:51.372" v="169"/>
          <ac:spMkLst>
            <pc:docMk/>
            <pc:sldMk cId="1284429202" sldId="265"/>
            <ac:spMk id="5" creationId="{8880555D-EB97-4CF7-B337-3F5B0207E573}"/>
          </ac:spMkLst>
        </pc:spChg>
        <pc:spChg chg="add del">
          <ac:chgData name="" userId="8c75ae6710e7347b" providerId="LiveId" clId="{068D84BA-597C-4889-A5A2-BFC1ED35710A}" dt="2020-08-13T03:44:51.372" v="169"/>
          <ac:spMkLst>
            <pc:docMk/>
            <pc:sldMk cId="1284429202" sldId="265"/>
            <ac:spMk id="6" creationId="{25C8B44F-1605-4587-B412-393217388B5E}"/>
          </ac:spMkLst>
        </pc:spChg>
        <pc:spChg chg="add mod">
          <ac:chgData name="" userId="8c75ae6710e7347b" providerId="LiveId" clId="{068D84BA-597C-4889-A5A2-BFC1ED35710A}" dt="2020-08-13T03:50:32.747" v="299"/>
          <ac:spMkLst>
            <pc:docMk/>
            <pc:sldMk cId="1284429202" sldId="265"/>
            <ac:spMk id="8" creationId="{9E803120-BE0D-4478-9ED5-940FB74891A5}"/>
          </ac:spMkLst>
        </pc:spChg>
        <pc:spChg chg="add mod">
          <ac:chgData name="" userId="8c75ae6710e7347b" providerId="LiveId" clId="{068D84BA-597C-4889-A5A2-BFC1ED35710A}" dt="2020-08-13T03:51:42.092" v="319" actId="1076"/>
          <ac:spMkLst>
            <pc:docMk/>
            <pc:sldMk cId="1284429202" sldId="265"/>
            <ac:spMk id="9" creationId="{D016F4D7-EDAA-4CF5-B0ED-97FC6BC0F6FD}"/>
          </ac:spMkLst>
        </pc:spChg>
        <pc:spChg chg="add mod">
          <ac:chgData name="" userId="8c75ae6710e7347b" providerId="LiveId" clId="{068D84BA-597C-4889-A5A2-BFC1ED35710A}" dt="2020-08-13T03:49:32.752" v="259" actId="1076"/>
          <ac:spMkLst>
            <pc:docMk/>
            <pc:sldMk cId="1284429202" sldId="265"/>
            <ac:spMk id="10" creationId="{48A7E25B-6883-4365-91B3-1722568EE9DE}"/>
          </ac:spMkLst>
        </pc:spChg>
        <pc:spChg chg="add del">
          <ac:chgData name="" userId="8c75ae6710e7347b" providerId="LiveId" clId="{068D84BA-597C-4889-A5A2-BFC1ED35710A}" dt="2020-08-13T04:04:45.769" v="426"/>
          <ac:spMkLst>
            <pc:docMk/>
            <pc:sldMk cId="1284429202" sldId="265"/>
            <ac:spMk id="11" creationId="{EBF87945-A001-489F-9D9B-7D9435F0B9CA}"/>
          </ac:spMkLst>
        </pc:spChg>
        <pc:spChg chg="add del">
          <ac:chgData name="" userId="8c75ae6710e7347b" providerId="LiveId" clId="{068D84BA-597C-4889-A5A2-BFC1ED35710A}" dt="2020-08-13T03:45:19.092" v="174" actId="26606"/>
          <ac:spMkLst>
            <pc:docMk/>
            <pc:sldMk cId="1284429202" sldId="265"/>
            <ac:spMk id="14" creationId="{CF62D2A7-8207-488C-9F46-316BA81A16C8}"/>
          </ac:spMkLst>
        </pc:spChg>
        <pc:spChg chg="add mod">
          <ac:chgData name="" userId="8c75ae6710e7347b" providerId="LiveId" clId="{068D84BA-597C-4889-A5A2-BFC1ED35710A}" dt="2020-08-13T03:49:25.832" v="256" actId="1076"/>
          <ac:spMkLst>
            <pc:docMk/>
            <pc:sldMk cId="1284429202" sldId="265"/>
            <ac:spMk id="15" creationId="{B859B2EC-C666-4C82-81DC-181B34DD6F17}"/>
          </ac:spMkLst>
        </pc:spChg>
        <pc:spChg chg="add mod">
          <ac:chgData name="" userId="8c75ae6710e7347b" providerId="LiveId" clId="{068D84BA-597C-4889-A5A2-BFC1ED35710A}" dt="2020-08-13T03:49:30.382" v="258" actId="1076"/>
          <ac:spMkLst>
            <pc:docMk/>
            <pc:sldMk cId="1284429202" sldId="265"/>
            <ac:spMk id="16" creationId="{3655A106-52FC-49D2-906D-DBCE4861320F}"/>
          </ac:spMkLst>
        </pc:spChg>
        <pc:picChg chg="add del">
          <ac:chgData name="" userId="8c75ae6710e7347b" providerId="LiveId" clId="{068D84BA-597C-4889-A5A2-BFC1ED35710A}" dt="2020-08-13T03:44:51.372" v="169"/>
          <ac:picMkLst>
            <pc:docMk/>
            <pc:sldMk cId="1284429202" sldId="265"/>
            <ac:picMk id="4" creationId="{DB787D74-8F8F-4FE9-AE87-B99A815B2C98}"/>
          </ac:picMkLst>
        </pc:picChg>
        <pc:picChg chg="add del mod ord">
          <ac:chgData name="" userId="8c75ae6710e7347b" providerId="LiveId" clId="{068D84BA-597C-4889-A5A2-BFC1ED35710A}" dt="2020-08-13T03:45:36.382" v="177" actId="478"/>
          <ac:picMkLst>
            <pc:docMk/>
            <pc:sldMk cId="1284429202" sldId="265"/>
            <ac:picMk id="7" creationId="{08990FAB-51F4-4B2E-8C75-7FE39154EBD5}"/>
          </ac:picMkLst>
        </pc:picChg>
        <pc:picChg chg="add mod">
          <ac:chgData name="" userId="8c75ae6710e7347b" providerId="LiveId" clId="{068D84BA-597C-4889-A5A2-BFC1ED35710A}" dt="2020-08-13T03:48:35.132" v="209" actId="1076"/>
          <ac:picMkLst>
            <pc:docMk/>
            <pc:sldMk cId="1284429202" sldId="265"/>
            <ac:picMk id="12" creationId="{CF9B2DD0-23C7-442A-824A-26918EA3C9F4}"/>
          </ac:picMkLst>
        </pc:picChg>
        <pc:picChg chg="add del mod">
          <ac:chgData name="" userId="8c75ae6710e7347b" providerId="LiveId" clId="{068D84BA-597C-4889-A5A2-BFC1ED35710A}" dt="2020-08-13T03:48:15.032" v="197" actId="478"/>
          <ac:picMkLst>
            <pc:docMk/>
            <pc:sldMk cId="1284429202" sldId="265"/>
            <ac:picMk id="1026" creationId="{8C2A5A25-D150-4D50-BAA6-5C9118379D2D}"/>
          </ac:picMkLst>
        </pc:picChg>
      </pc:sldChg>
      <pc:sldChg chg="addSp delSp modSp add mod setBg delDesignElem">
        <pc:chgData name="" userId="8c75ae6710e7347b" providerId="LiveId" clId="{068D84BA-597C-4889-A5A2-BFC1ED35710A}" dt="2020-08-13T04:04:45.769" v="426"/>
        <pc:sldMkLst>
          <pc:docMk/>
          <pc:sldMk cId="3398941459" sldId="266"/>
        </pc:sldMkLst>
        <pc:spChg chg="add mod">
          <ac:chgData name="" userId="8c75ae6710e7347b" providerId="LiveId" clId="{068D84BA-597C-4889-A5A2-BFC1ED35710A}" dt="2020-08-13T03:55:18.317" v="340" actId="27636"/>
          <ac:spMkLst>
            <pc:docMk/>
            <pc:sldMk cId="3398941459" sldId="266"/>
            <ac:spMk id="3" creationId="{2F453632-3AD8-46A3-BAF0-C67DC2EF425E}"/>
          </ac:spMkLst>
        </pc:spChg>
        <pc:spChg chg="del mod ord">
          <ac:chgData name="" userId="8c75ae6710e7347b" providerId="LiveId" clId="{068D84BA-597C-4889-A5A2-BFC1ED35710A}" dt="2020-08-13T03:51:55.872" v="320" actId="478"/>
          <ac:spMkLst>
            <pc:docMk/>
            <pc:sldMk cId="3398941459" sldId="266"/>
            <ac:spMk id="9" creationId="{D016F4D7-EDAA-4CF5-B0ED-97FC6BC0F6FD}"/>
          </ac:spMkLst>
        </pc:spChg>
        <pc:spChg chg="del mod">
          <ac:chgData name="" userId="8c75ae6710e7347b" providerId="LiveId" clId="{068D84BA-597C-4889-A5A2-BFC1ED35710A}" dt="2020-08-13T03:50:18.792" v="269" actId="478"/>
          <ac:spMkLst>
            <pc:docMk/>
            <pc:sldMk cId="3398941459" sldId="266"/>
            <ac:spMk id="10" creationId="{48A7E25B-6883-4365-91B3-1722568EE9DE}"/>
          </ac:spMkLst>
        </pc:spChg>
        <pc:spChg chg="del">
          <ac:chgData name="" userId="8c75ae6710e7347b" providerId="LiveId" clId="{068D84BA-597C-4889-A5A2-BFC1ED35710A}" dt="2020-08-13T03:49:57.528" v="262"/>
          <ac:spMkLst>
            <pc:docMk/>
            <pc:sldMk cId="3398941459" sldId="266"/>
            <ac:spMk id="11" creationId="{EBF87945-A001-489F-9D9B-7D9435F0B9CA}"/>
          </ac:spMkLst>
        </pc:spChg>
        <pc:spChg chg="del mod">
          <ac:chgData name="" userId="8c75ae6710e7347b" providerId="LiveId" clId="{068D84BA-597C-4889-A5A2-BFC1ED35710A}" dt="2020-08-13T03:50:16.562" v="267" actId="478"/>
          <ac:spMkLst>
            <pc:docMk/>
            <pc:sldMk cId="3398941459" sldId="266"/>
            <ac:spMk id="15" creationId="{B859B2EC-C666-4C82-81DC-181B34DD6F17}"/>
          </ac:spMkLst>
        </pc:spChg>
        <pc:spChg chg="del mod">
          <ac:chgData name="" userId="8c75ae6710e7347b" providerId="LiveId" clId="{068D84BA-597C-4889-A5A2-BFC1ED35710A}" dt="2020-08-13T03:50:17.862" v="268" actId="478"/>
          <ac:spMkLst>
            <pc:docMk/>
            <pc:sldMk cId="3398941459" sldId="266"/>
            <ac:spMk id="16" creationId="{3655A106-52FC-49D2-906D-DBCE4861320F}"/>
          </ac:spMkLst>
        </pc:spChg>
        <pc:spChg chg="add del">
          <ac:chgData name="" userId="8c75ae6710e7347b" providerId="LiveId" clId="{068D84BA-597C-4889-A5A2-BFC1ED35710A}" dt="2020-08-13T04:04:45.769" v="426"/>
          <ac:spMkLst>
            <pc:docMk/>
            <pc:sldMk cId="3398941459" sldId="266"/>
            <ac:spMk id="21" creationId="{EBF87945-A001-489F-9D9B-7D9435F0B9CA}"/>
          </ac:spMkLst>
        </pc:spChg>
        <pc:picChg chg="del mod">
          <ac:chgData name="" userId="8c75ae6710e7347b" providerId="LiveId" clId="{068D84BA-597C-4889-A5A2-BFC1ED35710A}" dt="2020-08-13T03:50:19.352" v="270" actId="478"/>
          <ac:picMkLst>
            <pc:docMk/>
            <pc:sldMk cId="3398941459" sldId="266"/>
            <ac:picMk id="12" creationId="{CF9B2DD0-23C7-442A-824A-26918EA3C9F4}"/>
          </ac:picMkLst>
        </pc:picChg>
      </pc:sldChg>
      <pc:sldChg chg="addSp delSp modSp add mod ord setBg delDesignElem">
        <pc:chgData name="" userId="8c75ae6710e7347b" providerId="LiveId" clId="{068D84BA-597C-4889-A5A2-BFC1ED35710A}" dt="2020-08-13T04:04:45.769" v="426"/>
        <pc:sldMkLst>
          <pc:docMk/>
          <pc:sldMk cId="1459286961" sldId="267"/>
        </pc:sldMkLst>
        <pc:spChg chg="del">
          <ac:chgData name="" userId="8c75ae6710e7347b" providerId="LiveId" clId="{068D84BA-597C-4889-A5A2-BFC1ED35710A}" dt="2020-08-13T03:56:31.732" v="346" actId="478"/>
          <ac:spMkLst>
            <pc:docMk/>
            <pc:sldMk cId="1459286961" sldId="267"/>
            <ac:spMk id="2" creationId="{553A7DB2-E9A3-47AC-8A42-A22C5D6FE143}"/>
          </ac:spMkLst>
        </pc:spChg>
        <pc:spChg chg="del">
          <ac:chgData name="" userId="8c75ae6710e7347b" providerId="LiveId" clId="{068D84BA-597C-4889-A5A2-BFC1ED35710A}" dt="2020-08-13T03:56:31.732" v="346" actId="478"/>
          <ac:spMkLst>
            <pc:docMk/>
            <pc:sldMk cId="1459286961" sldId="267"/>
            <ac:spMk id="3" creationId="{4B041570-F223-448E-87AE-B8A888BDF633}"/>
          </ac:spMkLst>
        </pc:spChg>
        <pc:spChg chg="add mod">
          <ac:chgData name="" userId="8c75ae6710e7347b" providerId="LiveId" clId="{068D84BA-597C-4889-A5A2-BFC1ED35710A}" dt="2020-08-13T03:56:50.407" v="352" actId="26606"/>
          <ac:spMkLst>
            <pc:docMk/>
            <pc:sldMk cId="1459286961" sldId="267"/>
            <ac:spMk id="4" creationId="{B6FD9305-04CD-49A5-BA5E-054CEE8D3994}"/>
          </ac:spMkLst>
        </pc:spChg>
        <pc:spChg chg="add mod ord">
          <ac:chgData name="" userId="8c75ae6710e7347b" providerId="LiveId" clId="{068D84BA-597C-4889-A5A2-BFC1ED35710A}" dt="2020-08-13T03:56:58.242" v="353" actId="2711"/>
          <ac:spMkLst>
            <pc:docMk/>
            <pc:sldMk cId="1459286961" sldId="267"/>
            <ac:spMk id="5" creationId="{DCB7A094-FD9C-4310-8729-1EF6D6B189C3}"/>
          </ac:spMkLst>
        </pc:spChg>
        <pc:spChg chg="add del">
          <ac:chgData name="" userId="8c75ae6710e7347b" providerId="LiveId" clId="{068D84BA-597C-4889-A5A2-BFC1ED35710A}" dt="2020-08-13T03:56:47.862" v="349" actId="26606"/>
          <ac:spMkLst>
            <pc:docMk/>
            <pc:sldMk cId="1459286961" sldId="267"/>
            <ac:spMk id="11" creationId="{B34F5AD2-EDBD-4BBD-A55C-EAFFD0C7097A}"/>
          </ac:spMkLst>
        </pc:spChg>
        <pc:spChg chg="add del">
          <ac:chgData name="" userId="8c75ae6710e7347b" providerId="LiveId" clId="{068D84BA-597C-4889-A5A2-BFC1ED35710A}" dt="2020-08-13T03:56:47.862" v="349" actId="26606"/>
          <ac:spMkLst>
            <pc:docMk/>
            <pc:sldMk cId="1459286961" sldId="267"/>
            <ac:spMk id="13" creationId="{C3896A03-3945-419A-B66B-4EE266EDD152}"/>
          </ac:spMkLst>
        </pc:spChg>
        <pc:spChg chg="add del">
          <ac:chgData name="" userId="8c75ae6710e7347b" providerId="LiveId" clId="{068D84BA-597C-4889-A5A2-BFC1ED35710A}" dt="2020-08-13T03:56:47.862" v="349" actId="26606"/>
          <ac:spMkLst>
            <pc:docMk/>
            <pc:sldMk cId="1459286961" sldId="267"/>
            <ac:spMk id="15" creationId="{6832F003-FCA6-4CFB-A2EA-308F3AA257D1}"/>
          </ac:spMkLst>
        </pc:spChg>
        <pc:spChg chg="add del">
          <ac:chgData name="" userId="8c75ae6710e7347b" providerId="LiveId" clId="{068D84BA-597C-4889-A5A2-BFC1ED35710A}" dt="2020-08-13T03:56:50.407" v="351" actId="26606"/>
          <ac:spMkLst>
            <pc:docMk/>
            <pc:sldMk cId="1459286961" sldId="267"/>
            <ac:spMk id="17" creationId="{C3896A03-3945-419A-B66B-4EE266EDD152}"/>
          </ac:spMkLst>
        </pc:spChg>
        <pc:spChg chg="add del">
          <ac:chgData name="" userId="8c75ae6710e7347b" providerId="LiveId" clId="{068D84BA-597C-4889-A5A2-BFC1ED35710A}" dt="2020-08-13T03:56:50.407" v="351" actId="26606"/>
          <ac:spMkLst>
            <pc:docMk/>
            <pc:sldMk cId="1459286961" sldId="267"/>
            <ac:spMk id="18" creationId="{B34F5AD2-EDBD-4BBD-A55C-EAFFD0C7097A}"/>
          </ac:spMkLst>
        </pc:spChg>
        <pc:spChg chg="add del">
          <ac:chgData name="" userId="8c75ae6710e7347b" providerId="LiveId" clId="{068D84BA-597C-4889-A5A2-BFC1ED35710A}" dt="2020-08-13T04:04:45.769" v="426"/>
          <ac:spMkLst>
            <pc:docMk/>
            <pc:sldMk cId="1459286961" sldId="267"/>
            <ac:spMk id="20" creationId="{EBF87945-A001-489F-9D9B-7D9435F0B9CA}"/>
          </ac:spMkLst>
        </pc:spChg>
        <pc:picChg chg="add mod modCrop">
          <ac:chgData name="" userId="8c75ae6710e7347b" providerId="LiveId" clId="{068D84BA-597C-4889-A5A2-BFC1ED35710A}" dt="2020-08-13T03:57:11.842" v="356" actId="14100"/>
          <ac:picMkLst>
            <pc:docMk/>
            <pc:sldMk cId="1459286961" sldId="267"/>
            <ac:picMk id="6" creationId="{3557F982-0AED-4414-AAB8-6CB6F9E55DAF}"/>
          </ac:picMkLst>
        </pc:picChg>
      </pc:sldChg>
      <pc:sldChg chg="add ord">
        <pc:chgData name="" userId="8c75ae6710e7347b" providerId="LiveId" clId="{068D84BA-597C-4889-A5A2-BFC1ED35710A}" dt="2020-08-13T04:21:28.132" v="768"/>
        <pc:sldMkLst>
          <pc:docMk/>
          <pc:sldMk cId="712689335" sldId="268"/>
        </pc:sldMkLst>
      </pc:sldChg>
      <pc:sldChg chg="addSp delSp modSp add mod setBg">
        <pc:chgData name="" userId="8c75ae6710e7347b" providerId="LiveId" clId="{068D84BA-597C-4889-A5A2-BFC1ED35710A}" dt="2020-08-13T04:04:12.569" v="418" actId="1076"/>
        <pc:sldMkLst>
          <pc:docMk/>
          <pc:sldMk cId="796177496" sldId="269"/>
        </pc:sldMkLst>
        <pc:spChg chg="mod">
          <ac:chgData name="" userId="8c75ae6710e7347b" providerId="LiveId" clId="{068D84BA-597C-4889-A5A2-BFC1ED35710A}" dt="2020-08-13T04:03:27.372" v="403" actId="26606"/>
          <ac:spMkLst>
            <pc:docMk/>
            <pc:sldMk cId="796177496" sldId="269"/>
            <ac:spMk id="2" creationId="{02E81AED-0393-40F6-92C0-F91B5D5C4506}"/>
          </ac:spMkLst>
        </pc:spChg>
        <pc:spChg chg="add del">
          <ac:chgData name="" userId="8c75ae6710e7347b" providerId="LiveId" clId="{068D84BA-597C-4889-A5A2-BFC1ED35710A}" dt="2020-08-13T04:03:27.372" v="403" actId="26606"/>
          <ac:spMkLst>
            <pc:docMk/>
            <pc:sldMk cId="796177496" sldId="269"/>
            <ac:spMk id="3" creationId="{8B4BDC0C-6878-4D34-93C9-9E86A2E4CD6B}"/>
          </ac:spMkLst>
        </pc:spChg>
        <pc:spChg chg="add del">
          <ac:chgData name="" userId="8c75ae6710e7347b" providerId="LiveId" clId="{068D84BA-597C-4889-A5A2-BFC1ED35710A}" dt="2020-08-13T04:03:27.372" v="403" actId="26606"/>
          <ac:spMkLst>
            <pc:docMk/>
            <pc:sldMk cId="796177496" sldId="269"/>
            <ac:spMk id="9" creationId="{3FA8EA49-487B-4E62-AC3C-3D4A96EF0A26}"/>
          </ac:spMkLst>
        </pc:spChg>
        <pc:spChg chg="add del">
          <ac:chgData name="" userId="8c75ae6710e7347b" providerId="LiveId" clId="{068D84BA-597C-4889-A5A2-BFC1ED35710A}" dt="2020-08-13T04:03:27.372" v="403" actId="26606"/>
          <ac:spMkLst>
            <pc:docMk/>
            <pc:sldMk cId="796177496" sldId="269"/>
            <ac:spMk id="11" creationId="{F3C8D54F-CA08-42F3-9924-FBA3CB680F28}"/>
          </ac:spMkLst>
        </pc:spChg>
        <pc:graphicFrameChg chg="add mod modGraphic">
          <ac:chgData name="" userId="8c75ae6710e7347b" providerId="LiveId" clId="{068D84BA-597C-4889-A5A2-BFC1ED35710A}" dt="2020-08-13T04:04:12.569" v="418" actId="1076"/>
          <ac:graphicFrameMkLst>
            <pc:docMk/>
            <pc:sldMk cId="796177496" sldId="269"/>
            <ac:graphicFrameMk id="7" creationId="{FAAED118-8A5A-498E-ABEF-83161D73FCEE}"/>
          </ac:graphicFrameMkLst>
        </pc:graphicFrameChg>
        <pc:picChg chg="add mod">
          <ac:chgData name="" userId="8c75ae6710e7347b" providerId="LiveId" clId="{068D84BA-597C-4889-A5A2-BFC1ED35710A}" dt="2020-08-13T04:03:29.552" v="404" actId="1076"/>
          <ac:picMkLst>
            <pc:docMk/>
            <pc:sldMk cId="796177496" sldId="269"/>
            <ac:picMk id="4" creationId="{C4CC5B5F-A7F0-40C3-9402-E1976DD20033}"/>
          </ac:picMkLst>
        </pc:picChg>
      </pc:sldChg>
      <pc:sldChg chg="addSp modSp add mod ord setBg setClrOvrMap">
        <pc:chgData name="" userId="8c75ae6710e7347b" providerId="LiveId" clId="{068D84BA-597C-4889-A5A2-BFC1ED35710A}" dt="2020-08-13T04:06:32.230" v="508" actId="20577"/>
        <pc:sldMkLst>
          <pc:docMk/>
          <pc:sldMk cId="642879318" sldId="270"/>
        </pc:sldMkLst>
        <pc:spChg chg="mod">
          <ac:chgData name="" userId="8c75ae6710e7347b" providerId="LiveId" clId="{068D84BA-597C-4889-A5A2-BFC1ED35710A}" dt="2020-08-13T04:05:37.294" v="451" actId="2711"/>
          <ac:spMkLst>
            <pc:docMk/>
            <pc:sldMk cId="642879318" sldId="270"/>
            <ac:spMk id="2" creationId="{F42D6BB0-7011-4295-A008-D2C63D94F9F7}"/>
          </ac:spMkLst>
        </pc:spChg>
        <pc:spChg chg="mod">
          <ac:chgData name="" userId="8c75ae6710e7347b" providerId="LiveId" clId="{068D84BA-597C-4889-A5A2-BFC1ED35710A}" dt="2020-08-13T04:06:32.230" v="508" actId="20577"/>
          <ac:spMkLst>
            <pc:docMk/>
            <pc:sldMk cId="642879318" sldId="270"/>
            <ac:spMk id="3" creationId="{2034DB58-4F52-421C-9AF7-96CB4C7EF422}"/>
          </ac:spMkLst>
        </pc:spChg>
        <pc:spChg chg="add">
          <ac:chgData name="" userId="8c75ae6710e7347b" providerId="LiveId" clId="{068D84BA-597C-4889-A5A2-BFC1ED35710A}" dt="2020-08-13T04:05:30.763" v="450" actId="26606"/>
          <ac:spMkLst>
            <pc:docMk/>
            <pc:sldMk cId="642879318" sldId="270"/>
            <ac:spMk id="8" creationId="{2A8AA5BC-4F7A-4226-8F99-6D824B226A97}"/>
          </ac:spMkLst>
        </pc:spChg>
        <pc:spChg chg="add">
          <ac:chgData name="" userId="8c75ae6710e7347b" providerId="LiveId" clId="{068D84BA-597C-4889-A5A2-BFC1ED35710A}" dt="2020-08-13T04:05:30.763" v="450" actId="26606"/>
          <ac:spMkLst>
            <pc:docMk/>
            <pc:sldMk cId="642879318" sldId="270"/>
            <ac:spMk id="10" creationId="{3E5445C6-DD42-4979-86FF-03730E8C6DB0}"/>
          </ac:spMkLst>
        </pc:spChg>
        <pc:cxnChg chg="add">
          <ac:chgData name="" userId="8c75ae6710e7347b" providerId="LiveId" clId="{068D84BA-597C-4889-A5A2-BFC1ED35710A}" dt="2020-08-13T04:05:30.763" v="450" actId="26606"/>
          <ac:cxnSpMkLst>
            <pc:docMk/>
            <pc:sldMk cId="642879318" sldId="270"/>
            <ac:cxnSpMk id="12" creationId="{45000665-DFC7-417E-8FD7-516A0F15C975}"/>
          </ac:cxnSpMkLst>
        </pc:cxnChg>
      </pc:sldChg>
      <pc:sldChg chg="addSp delSp modSp add mod setBg setClrOvrMap delDesignElem">
        <pc:chgData name="" userId="8c75ae6710e7347b" providerId="LiveId" clId="{068D84BA-597C-4889-A5A2-BFC1ED35710A}" dt="2020-08-13T04:06:14.862" v="474" actId="2711"/>
        <pc:sldMkLst>
          <pc:docMk/>
          <pc:sldMk cId="869802596" sldId="271"/>
        </pc:sldMkLst>
        <pc:spChg chg="mod">
          <ac:chgData name="" userId="8c75ae6710e7347b" providerId="LiveId" clId="{068D84BA-597C-4889-A5A2-BFC1ED35710A}" dt="2020-08-13T04:06:14.862" v="474" actId="2711"/>
          <ac:spMkLst>
            <pc:docMk/>
            <pc:sldMk cId="869802596" sldId="271"/>
            <ac:spMk id="2" creationId="{F42D6BB0-7011-4295-A008-D2C63D94F9F7}"/>
          </ac:spMkLst>
        </pc:spChg>
        <pc:spChg chg="add">
          <ac:chgData name="" userId="8c75ae6710e7347b" providerId="LiveId" clId="{068D84BA-597C-4889-A5A2-BFC1ED35710A}" dt="2020-08-13T04:06:00.728" v="473" actId="26606"/>
          <ac:spMkLst>
            <pc:docMk/>
            <pc:sldMk cId="869802596" sldId="271"/>
            <ac:spMk id="5" creationId="{2A8AA5BC-4F7A-4226-8F99-6D824B226A97}"/>
          </ac:spMkLst>
        </pc:spChg>
        <pc:spChg chg="add">
          <ac:chgData name="" userId="8c75ae6710e7347b" providerId="LiveId" clId="{068D84BA-597C-4889-A5A2-BFC1ED35710A}" dt="2020-08-13T04:06:00.728" v="473" actId="26606"/>
          <ac:spMkLst>
            <pc:docMk/>
            <pc:sldMk cId="869802596" sldId="271"/>
            <ac:spMk id="6" creationId="{3E5445C6-DD42-4979-86FF-03730E8C6DB0}"/>
          </ac:spMkLst>
        </pc:spChg>
        <pc:spChg chg="del">
          <ac:chgData name="" userId="8c75ae6710e7347b" providerId="LiveId" clId="{068D84BA-597C-4889-A5A2-BFC1ED35710A}" dt="2020-08-13T04:05:48.066" v="455"/>
          <ac:spMkLst>
            <pc:docMk/>
            <pc:sldMk cId="869802596" sldId="271"/>
            <ac:spMk id="8" creationId="{2A8AA5BC-4F7A-4226-8F99-6D824B226A97}"/>
          </ac:spMkLst>
        </pc:spChg>
        <pc:spChg chg="del">
          <ac:chgData name="" userId="8c75ae6710e7347b" providerId="LiveId" clId="{068D84BA-597C-4889-A5A2-BFC1ED35710A}" dt="2020-08-13T04:05:48.066" v="455"/>
          <ac:spMkLst>
            <pc:docMk/>
            <pc:sldMk cId="869802596" sldId="271"/>
            <ac:spMk id="10" creationId="{3E5445C6-DD42-4979-86FF-03730E8C6DB0}"/>
          </ac:spMkLst>
        </pc:spChg>
        <pc:cxnChg chg="add">
          <ac:chgData name="" userId="8c75ae6710e7347b" providerId="LiveId" clId="{068D84BA-597C-4889-A5A2-BFC1ED35710A}" dt="2020-08-13T04:06:00.728" v="473" actId="26606"/>
          <ac:cxnSpMkLst>
            <pc:docMk/>
            <pc:sldMk cId="869802596" sldId="271"/>
            <ac:cxnSpMk id="7" creationId="{45000665-DFC7-417E-8FD7-516A0F15C975}"/>
          </ac:cxnSpMkLst>
        </pc:cxnChg>
        <pc:cxnChg chg="del">
          <ac:chgData name="" userId="8c75ae6710e7347b" providerId="LiveId" clId="{068D84BA-597C-4889-A5A2-BFC1ED35710A}" dt="2020-08-13T04:05:48.066" v="455"/>
          <ac:cxnSpMkLst>
            <pc:docMk/>
            <pc:sldMk cId="869802596" sldId="271"/>
            <ac:cxnSpMk id="12" creationId="{45000665-DFC7-417E-8FD7-516A0F15C975}"/>
          </ac:cxnSpMkLst>
        </pc:cxnChg>
      </pc:sldChg>
      <pc:sldChg chg="addSp delSp modSp add mod setBg setClrOvrMap delDesignElem">
        <pc:chgData name="" userId="8c75ae6710e7347b" providerId="LiveId" clId="{068D84BA-597C-4889-A5A2-BFC1ED35710A}" dt="2020-08-13T04:09:54.713" v="640"/>
        <pc:sldMkLst>
          <pc:docMk/>
          <pc:sldMk cId="2940234349" sldId="272"/>
        </pc:sldMkLst>
        <pc:spChg chg="mod">
          <ac:chgData name="" userId="8c75ae6710e7347b" providerId="LiveId" clId="{068D84BA-597C-4889-A5A2-BFC1ED35710A}" dt="2020-08-13T04:09:54.713" v="640"/>
          <ac:spMkLst>
            <pc:docMk/>
            <pc:sldMk cId="2940234349" sldId="272"/>
            <ac:spMk id="2" creationId="{F42D6BB0-7011-4295-A008-D2C63D94F9F7}"/>
          </ac:spMkLst>
        </pc:spChg>
        <pc:spChg chg="del">
          <ac:chgData name="" userId="8c75ae6710e7347b" providerId="LiveId" clId="{068D84BA-597C-4889-A5A2-BFC1ED35710A}" dt="2020-08-13T04:08:58.110" v="525"/>
          <ac:spMkLst>
            <pc:docMk/>
            <pc:sldMk cId="2940234349" sldId="272"/>
            <ac:spMk id="5" creationId="{2A8AA5BC-4F7A-4226-8F99-6D824B226A97}"/>
          </ac:spMkLst>
        </pc:spChg>
        <pc:spChg chg="del">
          <ac:chgData name="" userId="8c75ae6710e7347b" providerId="LiveId" clId="{068D84BA-597C-4889-A5A2-BFC1ED35710A}" dt="2020-08-13T04:08:58.110" v="525"/>
          <ac:spMkLst>
            <pc:docMk/>
            <pc:sldMk cId="2940234349" sldId="272"/>
            <ac:spMk id="6" creationId="{3E5445C6-DD42-4979-86FF-03730E8C6DB0}"/>
          </ac:spMkLst>
        </pc:spChg>
        <pc:spChg chg="add">
          <ac:chgData name="" userId="8c75ae6710e7347b" providerId="LiveId" clId="{068D84BA-597C-4889-A5A2-BFC1ED35710A}" dt="2020-08-13T04:09:18.636" v="561" actId="26606"/>
          <ac:spMkLst>
            <pc:docMk/>
            <pc:sldMk cId="2940234349" sldId="272"/>
            <ac:spMk id="8" creationId="{2A8AA5BC-4F7A-4226-8F99-6D824B226A97}"/>
          </ac:spMkLst>
        </pc:spChg>
        <pc:spChg chg="add">
          <ac:chgData name="" userId="8c75ae6710e7347b" providerId="LiveId" clId="{068D84BA-597C-4889-A5A2-BFC1ED35710A}" dt="2020-08-13T04:09:18.636" v="561" actId="26606"/>
          <ac:spMkLst>
            <pc:docMk/>
            <pc:sldMk cId="2940234349" sldId="272"/>
            <ac:spMk id="10" creationId="{3E5445C6-DD42-4979-86FF-03730E8C6DB0}"/>
          </ac:spMkLst>
        </pc:spChg>
        <pc:cxnChg chg="del">
          <ac:chgData name="" userId="8c75ae6710e7347b" providerId="LiveId" clId="{068D84BA-597C-4889-A5A2-BFC1ED35710A}" dt="2020-08-13T04:08:58.110" v="525"/>
          <ac:cxnSpMkLst>
            <pc:docMk/>
            <pc:sldMk cId="2940234349" sldId="272"/>
            <ac:cxnSpMk id="7" creationId="{45000665-DFC7-417E-8FD7-516A0F15C975}"/>
          </ac:cxnSpMkLst>
        </pc:cxnChg>
        <pc:cxnChg chg="add">
          <ac:chgData name="" userId="8c75ae6710e7347b" providerId="LiveId" clId="{068D84BA-597C-4889-A5A2-BFC1ED35710A}" dt="2020-08-13T04:09:18.636" v="561" actId="26606"/>
          <ac:cxnSpMkLst>
            <pc:docMk/>
            <pc:sldMk cId="2940234349" sldId="272"/>
            <ac:cxnSpMk id="12" creationId="{45000665-DFC7-417E-8FD7-516A0F15C975}"/>
          </ac:cxnSpMkLst>
        </pc:cxnChg>
      </pc:sldChg>
      <pc:sldChg chg="addSp delSp modSp add mod setBg delDesignElem">
        <pc:chgData name="" userId="8c75ae6710e7347b" providerId="LiveId" clId="{068D84BA-597C-4889-A5A2-BFC1ED35710A}" dt="2020-08-13T04:10:56.014" v="686" actId="2711"/>
        <pc:sldMkLst>
          <pc:docMk/>
          <pc:sldMk cId="3823727407" sldId="273"/>
        </pc:sldMkLst>
        <pc:spChg chg="mod">
          <ac:chgData name="" userId="8c75ae6710e7347b" providerId="LiveId" clId="{068D84BA-597C-4889-A5A2-BFC1ED35710A}" dt="2020-08-13T04:10:56.014" v="686" actId="2711"/>
          <ac:spMkLst>
            <pc:docMk/>
            <pc:sldMk cId="3823727407" sldId="273"/>
            <ac:spMk id="2" creationId="{F42D6BB0-7011-4295-A008-D2C63D94F9F7}"/>
          </ac:spMkLst>
        </pc:spChg>
        <pc:spChg chg="mod">
          <ac:chgData name="" userId="8c75ae6710e7347b" providerId="LiveId" clId="{068D84BA-597C-4889-A5A2-BFC1ED35710A}" dt="2020-08-13T04:10:51.992" v="685" actId="26606"/>
          <ac:spMkLst>
            <pc:docMk/>
            <pc:sldMk cId="3823727407" sldId="273"/>
            <ac:spMk id="3" creationId="{2034DB58-4F52-421C-9AF7-96CB4C7EF422}"/>
          </ac:spMkLst>
        </pc:spChg>
        <pc:spChg chg="add">
          <ac:chgData name="" userId="8c75ae6710e7347b" providerId="LiveId" clId="{068D84BA-597C-4889-A5A2-BFC1ED35710A}" dt="2020-08-13T04:10:51.992" v="685" actId="26606"/>
          <ac:spMkLst>
            <pc:docMk/>
            <pc:sldMk cId="3823727407" sldId="273"/>
            <ac:spMk id="5" creationId="{2A8AA5BC-4F7A-4226-8F99-6D824B226A97}"/>
          </ac:spMkLst>
        </pc:spChg>
        <pc:spChg chg="add">
          <ac:chgData name="" userId="8c75ae6710e7347b" providerId="LiveId" clId="{068D84BA-597C-4889-A5A2-BFC1ED35710A}" dt="2020-08-13T04:10:51.992" v="685" actId="26606"/>
          <ac:spMkLst>
            <pc:docMk/>
            <pc:sldMk cId="3823727407" sldId="273"/>
            <ac:spMk id="7" creationId="{5BC87C3E-1040-4EE4-9BDB-9537F7A1B335}"/>
          </ac:spMkLst>
        </pc:spChg>
        <pc:spChg chg="del">
          <ac:chgData name="" userId="8c75ae6710e7347b" providerId="LiveId" clId="{068D84BA-597C-4889-A5A2-BFC1ED35710A}" dt="2020-08-13T04:10:22.093" v="642"/>
          <ac:spMkLst>
            <pc:docMk/>
            <pc:sldMk cId="3823727407" sldId="273"/>
            <ac:spMk id="8" creationId="{2A8AA5BC-4F7A-4226-8F99-6D824B226A97}"/>
          </ac:spMkLst>
        </pc:spChg>
        <pc:spChg chg="del">
          <ac:chgData name="" userId="8c75ae6710e7347b" providerId="LiveId" clId="{068D84BA-597C-4889-A5A2-BFC1ED35710A}" dt="2020-08-13T04:10:22.093" v="642"/>
          <ac:spMkLst>
            <pc:docMk/>
            <pc:sldMk cId="3823727407" sldId="273"/>
            <ac:spMk id="10" creationId="{3E5445C6-DD42-4979-86FF-03730E8C6DB0}"/>
          </ac:spMkLst>
        </pc:spChg>
        <pc:cxnChg chg="add">
          <ac:chgData name="" userId="8c75ae6710e7347b" providerId="LiveId" clId="{068D84BA-597C-4889-A5A2-BFC1ED35710A}" dt="2020-08-13T04:10:51.992" v="685" actId="26606"/>
          <ac:cxnSpMkLst>
            <pc:docMk/>
            <pc:sldMk cId="3823727407" sldId="273"/>
            <ac:cxnSpMk id="6" creationId="{911DBBF1-3229-4BD9-B3D1-B4CA571E7431}"/>
          </ac:cxnSpMkLst>
        </pc:cxnChg>
        <pc:cxnChg chg="del">
          <ac:chgData name="" userId="8c75ae6710e7347b" providerId="LiveId" clId="{068D84BA-597C-4889-A5A2-BFC1ED35710A}" dt="2020-08-13T04:10:22.093" v="642"/>
          <ac:cxnSpMkLst>
            <pc:docMk/>
            <pc:sldMk cId="3823727407" sldId="273"/>
            <ac:cxnSpMk id="12" creationId="{45000665-DFC7-417E-8FD7-516A0F15C975}"/>
          </ac:cxnSpMkLst>
        </pc:cxnChg>
        <pc:cxnChg chg="add">
          <ac:chgData name="" userId="8c75ae6710e7347b" providerId="LiveId" clId="{068D84BA-597C-4889-A5A2-BFC1ED35710A}" dt="2020-08-13T04:10:51.992" v="685" actId="26606"/>
          <ac:cxnSpMkLst>
            <pc:docMk/>
            <pc:sldMk cId="3823727407" sldId="273"/>
            <ac:cxnSpMk id="14" creationId="{06AA7778-3AED-4D28-BAFA-926D05F55C11}"/>
          </ac:cxnSpMkLst>
        </pc:cxnChg>
        <pc:cxnChg chg="add">
          <ac:chgData name="" userId="8c75ae6710e7347b" providerId="LiveId" clId="{068D84BA-597C-4889-A5A2-BFC1ED35710A}" dt="2020-08-13T04:10:51.992" v="685" actId="26606"/>
          <ac:cxnSpMkLst>
            <pc:docMk/>
            <pc:sldMk cId="3823727407" sldId="273"/>
            <ac:cxnSpMk id="16" creationId="{F5CD5A0B-CDD7-427C-AA42-2EECFDFA1811}"/>
          </ac:cxnSpMkLst>
        </pc:cxnChg>
      </pc:sldChg>
      <pc:sldChg chg="addSp delSp modSp add mod setBg">
        <pc:chgData name="" userId="8c75ae6710e7347b" providerId="LiveId" clId="{068D84BA-597C-4889-A5A2-BFC1ED35710A}" dt="2020-08-13T04:13:52.528" v="723" actId="1076"/>
        <pc:sldMkLst>
          <pc:docMk/>
          <pc:sldMk cId="922953204" sldId="275"/>
        </pc:sldMkLst>
        <pc:spChg chg="del mod">
          <ac:chgData name="" userId="8c75ae6710e7347b" providerId="LiveId" clId="{068D84BA-597C-4889-A5A2-BFC1ED35710A}" dt="2020-08-13T04:13:44.235" v="718" actId="478"/>
          <ac:spMkLst>
            <pc:docMk/>
            <pc:sldMk cId="922953204" sldId="275"/>
            <ac:spMk id="2" creationId="{F05099F9-DAD6-4A98-8E75-FDE612CB85A2}"/>
          </ac:spMkLst>
        </pc:spChg>
        <pc:spChg chg="add del">
          <ac:chgData name="" userId="8c75ae6710e7347b" providerId="LiveId" clId="{068D84BA-597C-4889-A5A2-BFC1ED35710A}" dt="2020-08-13T04:13:49.464" v="722" actId="478"/>
          <ac:spMkLst>
            <pc:docMk/>
            <pc:sldMk cId="922953204" sldId="275"/>
            <ac:spMk id="3" creationId="{3A04F106-70E3-45A5-88DB-B61008BA4AE4}"/>
          </ac:spMkLst>
        </pc:spChg>
        <pc:spChg chg="add del mod">
          <ac:chgData name="" userId="8c75ae6710e7347b" providerId="LiveId" clId="{068D84BA-597C-4889-A5A2-BFC1ED35710A}" dt="2020-08-13T04:13:52.528" v="723" actId="1076"/>
          <ac:spMkLst>
            <pc:docMk/>
            <pc:sldMk cId="922953204" sldId="275"/>
            <ac:spMk id="8" creationId="{158F06E0-A312-4576-A87C-9B2501FB5CF1}"/>
          </ac:spMkLst>
        </pc:spChg>
        <pc:spChg chg="add del">
          <ac:chgData name="" userId="8c75ae6710e7347b" providerId="LiveId" clId="{068D84BA-597C-4889-A5A2-BFC1ED35710A}" dt="2020-08-13T04:13:23.204" v="708" actId="26606"/>
          <ac:spMkLst>
            <pc:docMk/>
            <pc:sldMk cId="922953204" sldId="275"/>
            <ac:spMk id="9" creationId="{CDA1A2E9-63FE-408D-A803-8E306ECAB4B3}"/>
          </ac:spMkLst>
        </pc:spChg>
        <pc:spChg chg="add del">
          <ac:chgData name="" userId="8c75ae6710e7347b" providerId="LiveId" clId="{068D84BA-597C-4889-A5A2-BFC1ED35710A}" dt="2020-08-13T04:13:23.204" v="708" actId="26606"/>
          <ac:spMkLst>
            <pc:docMk/>
            <pc:sldMk cId="922953204" sldId="275"/>
            <ac:spMk id="11" creationId="{FBE9F90C-C163-435B-9A68-D15C92D1CF2B}"/>
          </ac:spMkLst>
        </pc:spChg>
        <pc:spChg chg="add del">
          <ac:chgData name="" userId="8c75ae6710e7347b" providerId="LiveId" clId="{068D84BA-597C-4889-A5A2-BFC1ED35710A}" dt="2020-08-13T04:13:23.204" v="708" actId="26606"/>
          <ac:spMkLst>
            <pc:docMk/>
            <pc:sldMk cId="922953204" sldId="275"/>
            <ac:spMk id="13" creationId="{1A882A9F-F4E9-4E23-8F0B-20B5DF42EAA9}"/>
          </ac:spMkLst>
        </pc:spChg>
        <pc:picChg chg="add mod">
          <ac:chgData name="" userId="8c75ae6710e7347b" providerId="LiveId" clId="{068D84BA-597C-4889-A5A2-BFC1ED35710A}" dt="2020-08-13T04:13:28.977" v="711" actId="14100"/>
          <ac:picMkLst>
            <pc:docMk/>
            <pc:sldMk cId="922953204" sldId="275"/>
            <ac:picMk id="4" creationId="{3BB3D9A4-F792-4BC6-93BC-74C0BE98FC75}"/>
          </ac:picMkLst>
        </pc:picChg>
      </pc:sldChg>
      <pc:sldChg chg="addSp delSp modSp add">
        <pc:chgData name="" userId="8c75ae6710e7347b" providerId="LiveId" clId="{068D84BA-597C-4889-A5A2-BFC1ED35710A}" dt="2020-08-13T04:17:57.922" v="737" actId="2711"/>
        <pc:sldMkLst>
          <pc:docMk/>
          <pc:sldMk cId="3161664886" sldId="276"/>
        </pc:sldMkLst>
        <pc:spChg chg="del">
          <ac:chgData name="" userId="8c75ae6710e7347b" providerId="LiveId" clId="{068D84BA-597C-4889-A5A2-BFC1ED35710A}" dt="2020-08-13T04:17:52.412" v="735" actId="478"/>
          <ac:spMkLst>
            <pc:docMk/>
            <pc:sldMk cId="3161664886" sldId="276"/>
            <ac:spMk id="2" creationId="{5D92D4BC-5E91-4BA2-A315-4AB6B7558E22}"/>
          </ac:spMkLst>
        </pc:spChg>
        <pc:spChg chg="add mod">
          <ac:chgData name="" userId="8c75ae6710e7347b" providerId="LiveId" clId="{068D84BA-597C-4889-A5A2-BFC1ED35710A}" dt="2020-08-13T04:17:57.922" v="737" actId="2711"/>
          <ac:spMkLst>
            <pc:docMk/>
            <pc:sldMk cId="3161664886" sldId="276"/>
            <ac:spMk id="3" creationId="{6BFE9093-4E73-49F4-AD09-06FBD73B7C36}"/>
          </ac:spMkLst>
        </pc:spChg>
        <pc:picChg chg="add">
          <ac:chgData name="" userId="8c75ae6710e7347b" providerId="LiveId" clId="{068D84BA-597C-4889-A5A2-BFC1ED35710A}" dt="2020-08-13T04:17:52.712" v="736"/>
          <ac:picMkLst>
            <pc:docMk/>
            <pc:sldMk cId="3161664886" sldId="276"/>
            <ac:picMk id="4" creationId="{035029B1-6DD2-4583-84E1-BB5FE568E45E}"/>
          </ac:picMkLst>
        </pc:picChg>
      </pc:sldChg>
      <pc:sldChg chg="addSp modSp add ord">
        <pc:chgData name="" userId="8c75ae6710e7347b" providerId="LiveId" clId="{068D84BA-597C-4889-A5A2-BFC1ED35710A}" dt="2020-08-13T04:24:44.961" v="850" actId="20577"/>
        <pc:sldMkLst>
          <pc:docMk/>
          <pc:sldMk cId="1240237687" sldId="279"/>
        </pc:sldMkLst>
        <pc:spChg chg="add mod">
          <ac:chgData name="" userId="8c75ae6710e7347b" providerId="LiveId" clId="{068D84BA-597C-4889-A5A2-BFC1ED35710A}" dt="2020-08-13T04:24:14.592" v="831" actId="1076"/>
          <ac:spMkLst>
            <pc:docMk/>
            <pc:sldMk cId="1240237687" sldId="279"/>
            <ac:spMk id="8" creationId="{9C336C54-0D29-4E71-81F7-7619ADB139F0}"/>
          </ac:spMkLst>
        </pc:spChg>
        <pc:spChg chg="add mod">
          <ac:chgData name="" userId="8c75ae6710e7347b" providerId="LiveId" clId="{068D84BA-597C-4889-A5A2-BFC1ED35710A}" dt="2020-08-13T04:24:21.282" v="835" actId="20577"/>
          <ac:spMkLst>
            <pc:docMk/>
            <pc:sldMk cId="1240237687" sldId="279"/>
            <ac:spMk id="9" creationId="{8E8F9E46-9F32-4554-9314-5C41EA46FEA5}"/>
          </ac:spMkLst>
        </pc:spChg>
        <pc:spChg chg="add mod">
          <ac:chgData name="" userId="8c75ae6710e7347b" providerId="LiveId" clId="{068D84BA-597C-4889-A5A2-BFC1ED35710A}" dt="2020-08-13T04:24:33.832" v="846" actId="1076"/>
          <ac:spMkLst>
            <pc:docMk/>
            <pc:sldMk cId="1240237687" sldId="279"/>
            <ac:spMk id="10" creationId="{0E303398-48D7-4CFA-A5AA-3E07CEE60ABE}"/>
          </ac:spMkLst>
        </pc:spChg>
        <pc:spChg chg="add mod">
          <ac:chgData name="" userId="8c75ae6710e7347b" providerId="LiveId" clId="{068D84BA-597C-4889-A5A2-BFC1ED35710A}" dt="2020-08-13T04:24:44.961" v="850" actId="20577"/>
          <ac:spMkLst>
            <pc:docMk/>
            <pc:sldMk cId="1240237687" sldId="279"/>
            <ac:spMk id="11" creationId="{22D36859-77F4-40D6-9508-AAEB42166884}"/>
          </ac:spMkLst>
        </pc:spChg>
        <pc:picChg chg="mod">
          <ac:chgData name="" userId="8c75ae6710e7347b" providerId="LiveId" clId="{068D84BA-597C-4889-A5A2-BFC1ED35710A}" dt="2020-08-13T04:23:45.232" v="820" actId="1076"/>
          <ac:picMkLst>
            <pc:docMk/>
            <pc:sldMk cId="1240237687" sldId="279"/>
            <ac:picMk id="4" creationId="{6D19EB83-7934-4C1D-A0AD-8599F77E0C9C}"/>
          </ac:picMkLst>
        </pc:picChg>
        <pc:picChg chg="add mod">
          <ac:chgData name="" userId="8c75ae6710e7347b" providerId="LiveId" clId="{068D84BA-597C-4889-A5A2-BFC1ED35710A}" dt="2020-08-13T04:23:37.222" v="817" actId="1076"/>
          <ac:picMkLst>
            <pc:docMk/>
            <pc:sldMk cId="1240237687" sldId="279"/>
            <ac:picMk id="5" creationId="{022BC1FA-6F43-47BA-93CE-3328CB27F1B3}"/>
          </ac:picMkLst>
        </pc:picChg>
        <pc:picChg chg="add mod">
          <ac:chgData name="" userId="8c75ae6710e7347b" providerId="LiveId" clId="{068D84BA-597C-4889-A5A2-BFC1ED35710A}" dt="2020-08-13T04:23:54.382" v="824" actId="1076"/>
          <ac:picMkLst>
            <pc:docMk/>
            <pc:sldMk cId="1240237687" sldId="279"/>
            <ac:picMk id="6" creationId="{CEEAB39F-04A6-4FAE-A051-58A12080E0D1}"/>
          </ac:picMkLst>
        </pc:picChg>
        <pc:picChg chg="add mod">
          <ac:chgData name="" userId="8c75ae6710e7347b" providerId="LiveId" clId="{068D84BA-597C-4889-A5A2-BFC1ED35710A}" dt="2020-08-13T04:23:59.582" v="825" actId="1076"/>
          <ac:picMkLst>
            <pc:docMk/>
            <pc:sldMk cId="1240237687" sldId="279"/>
            <ac:picMk id="7" creationId="{3F3E7DC4-B72B-49A0-BF74-997C507138DD}"/>
          </ac:picMkLst>
        </pc:picChg>
      </pc:sldChg>
    </pc:docChg>
  </pc:docChgLst>
  <pc:docChgLst>
    <pc:chgData userId="8c75ae6710e7347b" providerId="LiveId" clId="{44F7EAB5-A77D-47E3-98F4-B2793CB23A6D}"/>
    <pc:docChg chg="undo redo custSel addSld delSld modSld sldOrd">
      <pc:chgData name="" userId="8c75ae6710e7347b" providerId="LiveId" clId="{44F7EAB5-A77D-47E3-98F4-B2793CB23A6D}" dt="2020-08-16T17:55:29.346" v="1213"/>
      <pc:docMkLst>
        <pc:docMk/>
      </pc:docMkLst>
      <pc:sldChg chg="addSp delSp modSp ord">
        <pc:chgData name="" userId="8c75ae6710e7347b" providerId="LiveId" clId="{44F7EAB5-A77D-47E3-98F4-B2793CB23A6D}" dt="2020-08-13T10:14:56.913" v="648"/>
        <pc:sldMkLst>
          <pc:docMk/>
          <pc:sldMk cId="1935487091" sldId="261"/>
        </pc:sldMkLst>
        <pc:spChg chg="mod">
          <ac:chgData name="" userId="8c75ae6710e7347b" providerId="LiveId" clId="{44F7EAB5-A77D-47E3-98F4-B2793CB23A6D}" dt="2020-08-13T10:14:56.913" v="648"/>
          <ac:spMkLst>
            <pc:docMk/>
            <pc:sldMk cId="1935487091" sldId="261"/>
            <ac:spMk id="2" creationId="{D4D039B4-0C31-441F-A474-825ABCCC17D4}"/>
          </ac:spMkLst>
        </pc:spChg>
        <pc:picChg chg="mod">
          <ac:chgData name="" userId="8c75ae6710e7347b" providerId="LiveId" clId="{44F7EAB5-A77D-47E3-98F4-B2793CB23A6D}" dt="2020-08-13T09:40:20.633" v="391" actId="14100"/>
          <ac:picMkLst>
            <pc:docMk/>
            <pc:sldMk cId="1935487091" sldId="261"/>
            <ac:picMk id="6" creationId="{11912C39-F64D-4B7A-B132-118E22B33594}"/>
          </ac:picMkLst>
        </pc:picChg>
        <pc:picChg chg="add del mod modCrop">
          <ac:chgData name="" userId="8c75ae6710e7347b" providerId="LiveId" clId="{44F7EAB5-A77D-47E3-98F4-B2793CB23A6D}" dt="2020-08-13T09:49:14.643" v="415"/>
          <ac:picMkLst>
            <pc:docMk/>
            <pc:sldMk cId="1935487091" sldId="261"/>
            <ac:picMk id="9" creationId="{9CF69837-4B7F-4F9D-B27C-13DE93EF4B46}"/>
          </ac:picMkLst>
        </pc:picChg>
      </pc:sldChg>
      <pc:sldChg chg="modSp">
        <pc:chgData name="" userId="8c75ae6710e7347b" providerId="LiveId" clId="{44F7EAB5-A77D-47E3-98F4-B2793CB23A6D}" dt="2020-08-13T09:13:15.303" v="3" actId="113"/>
        <pc:sldMkLst>
          <pc:docMk/>
          <pc:sldMk cId="1284429202" sldId="265"/>
        </pc:sldMkLst>
        <pc:spChg chg="mod">
          <ac:chgData name="" userId="8c75ae6710e7347b" providerId="LiveId" clId="{44F7EAB5-A77D-47E3-98F4-B2793CB23A6D}" dt="2020-08-13T09:13:15.303" v="3" actId="113"/>
          <ac:spMkLst>
            <pc:docMk/>
            <pc:sldMk cId="1284429202" sldId="265"/>
            <ac:spMk id="9" creationId="{D016F4D7-EDAA-4CF5-B0ED-97FC6BC0F6FD}"/>
          </ac:spMkLst>
        </pc:spChg>
        <pc:spChg chg="mod">
          <ac:chgData name="" userId="8c75ae6710e7347b" providerId="LiveId" clId="{44F7EAB5-A77D-47E3-98F4-B2793CB23A6D}" dt="2020-08-13T09:12:45.283" v="0" actId="1076"/>
          <ac:spMkLst>
            <pc:docMk/>
            <pc:sldMk cId="1284429202" sldId="265"/>
            <ac:spMk id="10" creationId="{48A7E25B-6883-4365-91B3-1722568EE9DE}"/>
          </ac:spMkLst>
        </pc:spChg>
        <pc:spChg chg="mod">
          <ac:chgData name="" userId="8c75ae6710e7347b" providerId="LiveId" clId="{44F7EAB5-A77D-47E3-98F4-B2793CB23A6D}" dt="2020-08-13T09:12:45.283" v="0" actId="1076"/>
          <ac:spMkLst>
            <pc:docMk/>
            <pc:sldMk cId="1284429202" sldId="265"/>
            <ac:spMk id="15" creationId="{B859B2EC-C666-4C82-81DC-181B34DD6F17}"/>
          </ac:spMkLst>
        </pc:spChg>
        <pc:spChg chg="mod">
          <ac:chgData name="" userId="8c75ae6710e7347b" providerId="LiveId" clId="{44F7EAB5-A77D-47E3-98F4-B2793CB23A6D}" dt="2020-08-13T09:12:45.283" v="0" actId="1076"/>
          <ac:spMkLst>
            <pc:docMk/>
            <pc:sldMk cId="1284429202" sldId="265"/>
            <ac:spMk id="16" creationId="{3655A106-52FC-49D2-906D-DBCE4861320F}"/>
          </ac:spMkLst>
        </pc:spChg>
        <pc:picChg chg="mod">
          <ac:chgData name="" userId="8c75ae6710e7347b" providerId="LiveId" clId="{44F7EAB5-A77D-47E3-98F4-B2793CB23A6D}" dt="2020-08-13T09:12:45.283" v="0" actId="1076"/>
          <ac:picMkLst>
            <pc:docMk/>
            <pc:sldMk cId="1284429202" sldId="265"/>
            <ac:picMk id="12" creationId="{CF9B2DD0-23C7-442A-824A-26918EA3C9F4}"/>
          </ac:picMkLst>
        </pc:picChg>
      </pc:sldChg>
      <pc:sldChg chg="modSp">
        <pc:chgData name="" userId="8c75ae6710e7347b" providerId="LiveId" clId="{44F7EAB5-A77D-47E3-98F4-B2793CB23A6D}" dt="2020-08-13T09:20:42.223" v="173" actId="1076"/>
        <pc:sldMkLst>
          <pc:docMk/>
          <pc:sldMk cId="712689335" sldId="268"/>
        </pc:sldMkLst>
        <pc:spChg chg="mod">
          <ac:chgData name="" userId="8c75ae6710e7347b" providerId="LiveId" clId="{44F7EAB5-A77D-47E3-98F4-B2793CB23A6D}" dt="2020-08-13T09:16:15.103" v="89"/>
          <ac:spMkLst>
            <pc:docMk/>
            <pc:sldMk cId="712689335" sldId="268"/>
            <ac:spMk id="2" creationId="{090063C9-C3CA-484B-852B-26E2E0208B39}"/>
          </ac:spMkLst>
        </pc:spChg>
        <pc:picChg chg="mod">
          <ac:chgData name="" userId="8c75ae6710e7347b" providerId="LiveId" clId="{44F7EAB5-A77D-47E3-98F4-B2793CB23A6D}" dt="2020-08-13T09:20:42.223" v="173" actId="1076"/>
          <ac:picMkLst>
            <pc:docMk/>
            <pc:sldMk cId="712689335" sldId="268"/>
            <ac:picMk id="6" creationId="{1F105E4A-F010-4814-9AD8-1B5058FF4FE1}"/>
          </ac:picMkLst>
        </pc:picChg>
      </pc:sldChg>
      <pc:sldChg chg="modSp">
        <pc:chgData name="" userId="8c75ae6710e7347b" providerId="LiveId" clId="{44F7EAB5-A77D-47E3-98F4-B2793CB23A6D}" dt="2020-08-13T13:28:11.961" v="794"/>
        <pc:sldMkLst>
          <pc:docMk/>
          <pc:sldMk cId="3823727407" sldId="273"/>
        </pc:sldMkLst>
        <pc:spChg chg="mod">
          <ac:chgData name="" userId="8c75ae6710e7347b" providerId="LiveId" clId="{44F7EAB5-A77D-47E3-98F4-B2793CB23A6D}" dt="2020-08-13T13:28:11.961" v="794"/>
          <ac:spMkLst>
            <pc:docMk/>
            <pc:sldMk cId="3823727407" sldId="273"/>
            <ac:spMk id="2" creationId="{F42D6BB0-7011-4295-A008-D2C63D94F9F7}"/>
          </ac:spMkLst>
        </pc:spChg>
      </pc:sldChg>
      <pc:sldChg chg="modSp">
        <pc:chgData name="" userId="8c75ae6710e7347b" providerId="LiveId" clId="{44F7EAB5-A77D-47E3-98F4-B2793CB23A6D}" dt="2020-08-13T13:23:32.022" v="780"/>
        <pc:sldMkLst>
          <pc:docMk/>
          <pc:sldMk cId="3161664886" sldId="276"/>
        </pc:sldMkLst>
        <pc:spChg chg="mod">
          <ac:chgData name="" userId="8c75ae6710e7347b" providerId="LiveId" clId="{44F7EAB5-A77D-47E3-98F4-B2793CB23A6D}" dt="2020-08-13T13:23:32.022" v="780"/>
          <ac:spMkLst>
            <pc:docMk/>
            <pc:sldMk cId="3161664886" sldId="276"/>
            <ac:spMk id="3" creationId="{6BFE9093-4E73-49F4-AD09-06FBD73B7C36}"/>
          </ac:spMkLst>
        </pc:spChg>
      </pc:sldChg>
      <pc:sldChg chg="addSp modSp">
        <pc:chgData name="" userId="8c75ae6710e7347b" providerId="LiveId" clId="{44F7EAB5-A77D-47E3-98F4-B2793CB23A6D}" dt="2020-08-13T09:16:51.463" v="102" actId="1076"/>
        <pc:sldMkLst>
          <pc:docMk/>
          <pc:sldMk cId="1240237687" sldId="279"/>
        </pc:sldMkLst>
        <pc:spChg chg="mod">
          <ac:chgData name="" userId="8c75ae6710e7347b" providerId="LiveId" clId="{44F7EAB5-A77D-47E3-98F4-B2793CB23A6D}" dt="2020-08-13T09:16:44.428" v="100" actId="164"/>
          <ac:spMkLst>
            <pc:docMk/>
            <pc:sldMk cId="1240237687" sldId="279"/>
            <ac:spMk id="8" creationId="{9C336C54-0D29-4E71-81F7-7619ADB139F0}"/>
          </ac:spMkLst>
        </pc:spChg>
        <pc:spChg chg="mod">
          <ac:chgData name="" userId="8c75ae6710e7347b" providerId="LiveId" clId="{44F7EAB5-A77D-47E3-98F4-B2793CB23A6D}" dt="2020-08-13T09:16:44.428" v="100" actId="164"/>
          <ac:spMkLst>
            <pc:docMk/>
            <pc:sldMk cId="1240237687" sldId="279"/>
            <ac:spMk id="9" creationId="{8E8F9E46-9F32-4554-9314-5C41EA46FEA5}"/>
          </ac:spMkLst>
        </pc:spChg>
        <pc:spChg chg="mod">
          <ac:chgData name="" userId="8c75ae6710e7347b" providerId="LiveId" clId="{44F7EAB5-A77D-47E3-98F4-B2793CB23A6D}" dt="2020-08-13T09:16:44.428" v="100" actId="164"/>
          <ac:spMkLst>
            <pc:docMk/>
            <pc:sldMk cId="1240237687" sldId="279"/>
            <ac:spMk id="10" creationId="{0E303398-48D7-4CFA-A5AA-3E07CEE60ABE}"/>
          </ac:spMkLst>
        </pc:spChg>
        <pc:spChg chg="mod">
          <ac:chgData name="" userId="8c75ae6710e7347b" providerId="LiveId" clId="{44F7EAB5-A77D-47E3-98F4-B2793CB23A6D}" dt="2020-08-13T09:16:44.428" v="100" actId="164"/>
          <ac:spMkLst>
            <pc:docMk/>
            <pc:sldMk cId="1240237687" sldId="279"/>
            <ac:spMk id="11" creationId="{22D36859-77F4-40D6-9508-AAEB42166884}"/>
          </ac:spMkLst>
        </pc:spChg>
        <pc:grpChg chg="add mod">
          <ac:chgData name="" userId="8c75ae6710e7347b" providerId="LiveId" clId="{44F7EAB5-A77D-47E3-98F4-B2793CB23A6D}" dt="2020-08-13T09:16:51.463" v="102" actId="1076"/>
          <ac:grpSpMkLst>
            <pc:docMk/>
            <pc:sldMk cId="1240237687" sldId="279"/>
            <ac:grpSpMk id="12" creationId="{7E717500-3A2A-4013-8D64-73A81B82679E}"/>
          </ac:grpSpMkLst>
        </pc:grpChg>
        <pc:picChg chg="mod">
          <ac:chgData name="" userId="8c75ae6710e7347b" providerId="LiveId" clId="{44F7EAB5-A77D-47E3-98F4-B2793CB23A6D}" dt="2020-08-13T09:16:44.428" v="100" actId="164"/>
          <ac:picMkLst>
            <pc:docMk/>
            <pc:sldMk cId="1240237687" sldId="279"/>
            <ac:picMk id="4" creationId="{6D19EB83-7934-4C1D-A0AD-8599F77E0C9C}"/>
          </ac:picMkLst>
        </pc:picChg>
        <pc:picChg chg="mod">
          <ac:chgData name="" userId="8c75ae6710e7347b" providerId="LiveId" clId="{44F7EAB5-A77D-47E3-98F4-B2793CB23A6D}" dt="2020-08-13T09:16:44.428" v="100" actId="164"/>
          <ac:picMkLst>
            <pc:docMk/>
            <pc:sldMk cId="1240237687" sldId="279"/>
            <ac:picMk id="5" creationId="{022BC1FA-6F43-47BA-93CE-3328CB27F1B3}"/>
          </ac:picMkLst>
        </pc:picChg>
        <pc:picChg chg="mod">
          <ac:chgData name="" userId="8c75ae6710e7347b" providerId="LiveId" clId="{44F7EAB5-A77D-47E3-98F4-B2793CB23A6D}" dt="2020-08-13T09:16:44.428" v="100" actId="164"/>
          <ac:picMkLst>
            <pc:docMk/>
            <pc:sldMk cId="1240237687" sldId="279"/>
            <ac:picMk id="6" creationId="{CEEAB39F-04A6-4FAE-A051-58A12080E0D1}"/>
          </ac:picMkLst>
        </pc:picChg>
        <pc:picChg chg="mod">
          <ac:chgData name="" userId="8c75ae6710e7347b" providerId="LiveId" clId="{44F7EAB5-A77D-47E3-98F4-B2793CB23A6D}" dt="2020-08-13T09:16:44.428" v="100" actId="164"/>
          <ac:picMkLst>
            <pc:docMk/>
            <pc:sldMk cId="1240237687" sldId="279"/>
            <ac:picMk id="7" creationId="{3F3E7DC4-B72B-49A0-BF74-997C507138DD}"/>
          </ac:picMkLst>
        </pc:picChg>
      </pc:sldChg>
      <pc:sldChg chg="add">
        <pc:chgData name="" userId="8c75ae6710e7347b" providerId="LiveId" clId="{44F7EAB5-A77D-47E3-98F4-B2793CB23A6D}" dt="2020-08-13T09:25:10.903" v="197"/>
        <pc:sldMkLst>
          <pc:docMk/>
          <pc:sldMk cId="3268871492" sldId="284"/>
        </pc:sldMkLst>
      </pc:sldChg>
      <pc:sldChg chg="add">
        <pc:chgData name="" userId="8c75ae6710e7347b" providerId="LiveId" clId="{44F7EAB5-A77D-47E3-98F4-B2793CB23A6D}" dt="2020-08-13T09:25:10.903" v="197"/>
        <pc:sldMkLst>
          <pc:docMk/>
          <pc:sldMk cId="1961259275" sldId="285"/>
        </pc:sldMkLst>
      </pc:sldChg>
      <pc:sldChg chg="add">
        <pc:chgData name="" userId="8c75ae6710e7347b" providerId="LiveId" clId="{44F7EAB5-A77D-47E3-98F4-B2793CB23A6D}" dt="2020-08-13T10:41:57.052" v="766"/>
        <pc:sldMkLst>
          <pc:docMk/>
          <pc:sldMk cId="1492961349" sldId="289"/>
        </pc:sldMkLst>
      </pc:sldChg>
      <pc:sldChg chg="modSp add">
        <pc:chgData name="" userId="8c75ae6710e7347b" providerId="LiveId" clId="{44F7EAB5-A77D-47E3-98F4-B2793CB23A6D}" dt="2020-08-13T09:23:34.583" v="196" actId="1076"/>
        <pc:sldMkLst>
          <pc:docMk/>
          <pc:sldMk cId="3889604023" sldId="303"/>
        </pc:sldMkLst>
        <pc:picChg chg="mod">
          <ac:chgData name="" userId="8c75ae6710e7347b" providerId="LiveId" clId="{44F7EAB5-A77D-47E3-98F4-B2793CB23A6D}" dt="2020-08-13T09:23:34.583" v="196" actId="1076"/>
          <ac:picMkLst>
            <pc:docMk/>
            <pc:sldMk cId="3889604023" sldId="303"/>
            <ac:picMk id="4" creationId="{B9B6253B-08FD-4705-B7E5-B0D35C11EDF2}"/>
          </ac:picMkLst>
        </pc:picChg>
      </pc:sldChg>
      <pc:sldChg chg="addSp delSp modSp add mod setBg delDesignElem">
        <pc:chgData name="" userId="8c75ae6710e7347b" providerId="LiveId" clId="{44F7EAB5-A77D-47E3-98F4-B2793CB23A6D}" dt="2020-08-13T09:22:33.973" v="192" actId="20577"/>
        <pc:sldMkLst>
          <pc:docMk/>
          <pc:sldMk cId="2116883919" sldId="310"/>
        </pc:sldMkLst>
        <pc:spChg chg="mod">
          <ac:chgData name="" userId="8c75ae6710e7347b" providerId="LiveId" clId="{44F7EAB5-A77D-47E3-98F4-B2793CB23A6D}" dt="2020-08-13T09:22:33.973" v="192" actId="20577"/>
          <ac:spMkLst>
            <pc:docMk/>
            <pc:sldMk cId="2116883919" sldId="310"/>
            <ac:spMk id="2" creationId="{F42D6BB0-7011-4295-A008-D2C63D94F9F7}"/>
          </ac:spMkLst>
        </pc:spChg>
        <pc:spChg chg="del">
          <ac:chgData name="" userId="8c75ae6710e7347b" providerId="LiveId" clId="{44F7EAB5-A77D-47E3-98F4-B2793CB23A6D}" dt="2020-08-13T09:22:21.003" v="175"/>
          <ac:spMkLst>
            <pc:docMk/>
            <pc:sldMk cId="2116883919" sldId="310"/>
            <ac:spMk id="5" creationId="{2A8AA5BC-4F7A-4226-8F99-6D824B226A97}"/>
          </ac:spMkLst>
        </pc:spChg>
        <pc:spChg chg="del">
          <ac:chgData name="" userId="8c75ae6710e7347b" providerId="LiveId" clId="{44F7EAB5-A77D-47E3-98F4-B2793CB23A6D}" dt="2020-08-13T09:22:21.003" v="175"/>
          <ac:spMkLst>
            <pc:docMk/>
            <pc:sldMk cId="2116883919" sldId="310"/>
            <ac:spMk id="7" creationId="{5BC87C3E-1040-4EE4-9BDB-9537F7A1B335}"/>
          </ac:spMkLst>
        </pc:spChg>
        <pc:spChg chg="add">
          <ac:chgData name="" userId="8c75ae6710e7347b" providerId="LiveId" clId="{44F7EAB5-A77D-47E3-98F4-B2793CB23A6D}" dt="2020-08-13T09:22:26.653" v="176" actId="26606"/>
          <ac:spMkLst>
            <pc:docMk/>
            <pc:sldMk cId="2116883919" sldId="310"/>
            <ac:spMk id="8" creationId="{2A8AA5BC-4F7A-4226-8F99-6D824B226A97}"/>
          </ac:spMkLst>
        </pc:spChg>
        <pc:spChg chg="add">
          <ac:chgData name="" userId="8c75ae6710e7347b" providerId="LiveId" clId="{44F7EAB5-A77D-47E3-98F4-B2793CB23A6D}" dt="2020-08-13T09:22:26.653" v="176" actId="26606"/>
          <ac:spMkLst>
            <pc:docMk/>
            <pc:sldMk cId="2116883919" sldId="310"/>
            <ac:spMk id="12" creationId="{5BC87C3E-1040-4EE4-9BDB-9537F7A1B335}"/>
          </ac:spMkLst>
        </pc:spChg>
        <pc:cxnChg chg="del">
          <ac:chgData name="" userId="8c75ae6710e7347b" providerId="LiveId" clId="{44F7EAB5-A77D-47E3-98F4-B2793CB23A6D}" dt="2020-08-13T09:22:21.003" v="175"/>
          <ac:cxnSpMkLst>
            <pc:docMk/>
            <pc:sldMk cId="2116883919" sldId="310"/>
            <ac:cxnSpMk id="6" creationId="{911DBBF1-3229-4BD9-B3D1-B4CA571E7431}"/>
          </ac:cxnSpMkLst>
        </pc:cxnChg>
        <pc:cxnChg chg="add">
          <ac:chgData name="" userId="8c75ae6710e7347b" providerId="LiveId" clId="{44F7EAB5-A77D-47E3-98F4-B2793CB23A6D}" dt="2020-08-13T09:22:26.653" v="176" actId="26606"/>
          <ac:cxnSpMkLst>
            <pc:docMk/>
            <pc:sldMk cId="2116883919" sldId="310"/>
            <ac:cxnSpMk id="9" creationId="{06AA7778-3AED-4D28-BAFA-926D05F55C11}"/>
          </ac:cxnSpMkLst>
        </pc:cxnChg>
        <pc:cxnChg chg="add">
          <ac:chgData name="" userId="8c75ae6710e7347b" providerId="LiveId" clId="{44F7EAB5-A77D-47E3-98F4-B2793CB23A6D}" dt="2020-08-13T09:22:26.653" v="176" actId="26606"/>
          <ac:cxnSpMkLst>
            <pc:docMk/>
            <pc:sldMk cId="2116883919" sldId="310"/>
            <ac:cxnSpMk id="10" creationId="{911DBBF1-3229-4BD9-B3D1-B4CA571E7431}"/>
          </ac:cxnSpMkLst>
        </pc:cxnChg>
        <pc:cxnChg chg="add">
          <ac:chgData name="" userId="8c75ae6710e7347b" providerId="LiveId" clId="{44F7EAB5-A77D-47E3-98F4-B2793CB23A6D}" dt="2020-08-13T09:22:26.653" v="176" actId="26606"/>
          <ac:cxnSpMkLst>
            <pc:docMk/>
            <pc:sldMk cId="2116883919" sldId="310"/>
            <ac:cxnSpMk id="11" creationId="{F5CD5A0B-CDD7-427C-AA42-2EECFDFA1811}"/>
          </ac:cxnSpMkLst>
        </pc:cxnChg>
        <pc:cxnChg chg="del">
          <ac:chgData name="" userId="8c75ae6710e7347b" providerId="LiveId" clId="{44F7EAB5-A77D-47E3-98F4-B2793CB23A6D}" dt="2020-08-13T09:22:21.003" v="175"/>
          <ac:cxnSpMkLst>
            <pc:docMk/>
            <pc:sldMk cId="2116883919" sldId="310"/>
            <ac:cxnSpMk id="14" creationId="{06AA7778-3AED-4D28-BAFA-926D05F55C11}"/>
          </ac:cxnSpMkLst>
        </pc:cxnChg>
        <pc:cxnChg chg="del">
          <ac:chgData name="" userId="8c75ae6710e7347b" providerId="LiveId" clId="{44F7EAB5-A77D-47E3-98F4-B2793CB23A6D}" dt="2020-08-13T09:22:21.003" v="175"/>
          <ac:cxnSpMkLst>
            <pc:docMk/>
            <pc:sldMk cId="2116883919" sldId="310"/>
            <ac:cxnSpMk id="16" creationId="{F5CD5A0B-CDD7-427C-AA42-2EECFDFA1811}"/>
          </ac:cxnSpMkLst>
        </pc:cxnChg>
      </pc:sldChg>
      <pc:sldChg chg="add">
        <pc:chgData name="" userId="8c75ae6710e7347b" providerId="LiveId" clId="{44F7EAB5-A77D-47E3-98F4-B2793CB23A6D}" dt="2020-08-13T09:23:04.203" v="193"/>
        <pc:sldMkLst>
          <pc:docMk/>
          <pc:sldMk cId="2807848435" sldId="311"/>
        </pc:sldMkLst>
      </pc:sldChg>
      <pc:sldChg chg="add">
        <pc:chgData name="" userId="8c75ae6710e7347b" providerId="LiveId" clId="{44F7EAB5-A77D-47E3-98F4-B2793CB23A6D}" dt="2020-08-13T09:25:10.903" v="197"/>
        <pc:sldMkLst>
          <pc:docMk/>
          <pc:sldMk cId="1308834913" sldId="312"/>
        </pc:sldMkLst>
      </pc:sldChg>
      <pc:sldChg chg="addSp delSp modSp add mod setBg delDesignElem">
        <pc:chgData name="" userId="8c75ae6710e7347b" providerId="LiveId" clId="{44F7EAB5-A77D-47E3-98F4-B2793CB23A6D}" dt="2020-08-13T09:28:06.473" v="268" actId="20577"/>
        <pc:sldMkLst>
          <pc:docMk/>
          <pc:sldMk cId="3960562854" sldId="313"/>
        </pc:sldMkLst>
        <pc:spChg chg="mod">
          <ac:chgData name="" userId="8c75ae6710e7347b" providerId="LiveId" clId="{44F7EAB5-A77D-47E3-98F4-B2793CB23A6D}" dt="2020-08-13T09:28:06.473" v="268" actId="20577"/>
          <ac:spMkLst>
            <pc:docMk/>
            <pc:sldMk cId="3960562854" sldId="313"/>
            <ac:spMk id="2" creationId="{F42D6BB0-7011-4295-A008-D2C63D94F9F7}"/>
          </ac:spMkLst>
        </pc:spChg>
        <pc:spChg chg="add">
          <ac:chgData name="" userId="8c75ae6710e7347b" providerId="LiveId" clId="{44F7EAB5-A77D-47E3-98F4-B2793CB23A6D}" dt="2020-08-13T09:27:51.513" v="213" actId="26606"/>
          <ac:spMkLst>
            <pc:docMk/>
            <pc:sldMk cId="3960562854" sldId="313"/>
            <ac:spMk id="5" creationId="{2A8AA5BC-4F7A-4226-8F99-6D824B226A97}"/>
          </ac:spMkLst>
        </pc:spChg>
        <pc:spChg chg="add">
          <ac:chgData name="" userId="8c75ae6710e7347b" providerId="LiveId" clId="{44F7EAB5-A77D-47E3-98F4-B2793CB23A6D}" dt="2020-08-13T09:27:51.513" v="213" actId="26606"/>
          <ac:spMkLst>
            <pc:docMk/>
            <pc:sldMk cId="3960562854" sldId="313"/>
            <ac:spMk id="7" creationId="{5BC87C3E-1040-4EE4-9BDB-9537F7A1B335}"/>
          </ac:spMkLst>
        </pc:spChg>
        <pc:spChg chg="del">
          <ac:chgData name="" userId="8c75ae6710e7347b" providerId="LiveId" clId="{44F7EAB5-A77D-47E3-98F4-B2793CB23A6D}" dt="2020-08-13T09:27:37.853" v="212"/>
          <ac:spMkLst>
            <pc:docMk/>
            <pc:sldMk cId="3960562854" sldId="313"/>
            <ac:spMk id="8" creationId="{2A8AA5BC-4F7A-4226-8F99-6D824B226A97}"/>
          </ac:spMkLst>
        </pc:spChg>
        <pc:spChg chg="del">
          <ac:chgData name="" userId="8c75ae6710e7347b" providerId="LiveId" clId="{44F7EAB5-A77D-47E3-98F4-B2793CB23A6D}" dt="2020-08-13T09:27:37.853" v="212"/>
          <ac:spMkLst>
            <pc:docMk/>
            <pc:sldMk cId="3960562854" sldId="313"/>
            <ac:spMk id="12" creationId="{5BC87C3E-1040-4EE4-9BDB-9537F7A1B335}"/>
          </ac:spMkLst>
        </pc:spChg>
        <pc:cxnChg chg="add">
          <ac:chgData name="" userId="8c75ae6710e7347b" providerId="LiveId" clId="{44F7EAB5-A77D-47E3-98F4-B2793CB23A6D}" dt="2020-08-13T09:27:51.513" v="213" actId="26606"/>
          <ac:cxnSpMkLst>
            <pc:docMk/>
            <pc:sldMk cId="3960562854" sldId="313"/>
            <ac:cxnSpMk id="6" creationId="{911DBBF1-3229-4BD9-B3D1-B4CA571E7431}"/>
          </ac:cxnSpMkLst>
        </pc:cxnChg>
        <pc:cxnChg chg="del">
          <ac:chgData name="" userId="8c75ae6710e7347b" providerId="LiveId" clId="{44F7EAB5-A77D-47E3-98F4-B2793CB23A6D}" dt="2020-08-13T09:27:37.853" v="212"/>
          <ac:cxnSpMkLst>
            <pc:docMk/>
            <pc:sldMk cId="3960562854" sldId="313"/>
            <ac:cxnSpMk id="9" creationId="{06AA7778-3AED-4D28-BAFA-926D05F55C11}"/>
          </ac:cxnSpMkLst>
        </pc:cxnChg>
        <pc:cxnChg chg="del">
          <ac:chgData name="" userId="8c75ae6710e7347b" providerId="LiveId" clId="{44F7EAB5-A77D-47E3-98F4-B2793CB23A6D}" dt="2020-08-13T09:27:37.853" v="212"/>
          <ac:cxnSpMkLst>
            <pc:docMk/>
            <pc:sldMk cId="3960562854" sldId="313"/>
            <ac:cxnSpMk id="10" creationId="{911DBBF1-3229-4BD9-B3D1-B4CA571E7431}"/>
          </ac:cxnSpMkLst>
        </pc:cxnChg>
        <pc:cxnChg chg="del">
          <ac:chgData name="" userId="8c75ae6710e7347b" providerId="LiveId" clId="{44F7EAB5-A77D-47E3-98F4-B2793CB23A6D}" dt="2020-08-13T09:27:37.853" v="212"/>
          <ac:cxnSpMkLst>
            <pc:docMk/>
            <pc:sldMk cId="3960562854" sldId="313"/>
            <ac:cxnSpMk id="11" creationId="{F5CD5A0B-CDD7-427C-AA42-2EECFDFA1811}"/>
          </ac:cxnSpMkLst>
        </pc:cxnChg>
        <pc:cxnChg chg="add">
          <ac:chgData name="" userId="8c75ae6710e7347b" providerId="LiveId" clId="{44F7EAB5-A77D-47E3-98F4-B2793CB23A6D}" dt="2020-08-13T09:27:51.513" v="213" actId="26606"/>
          <ac:cxnSpMkLst>
            <pc:docMk/>
            <pc:sldMk cId="3960562854" sldId="313"/>
            <ac:cxnSpMk id="14" creationId="{06AA7778-3AED-4D28-BAFA-926D05F55C11}"/>
          </ac:cxnSpMkLst>
        </pc:cxnChg>
        <pc:cxnChg chg="add">
          <ac:chgData name="" userId="8c75ae6710e7347b" providerId="LiveId" clId="{44F7EAB5-A77D-47E3-98F4-B2793CB23A6D}" dt="2020-08-13T09:27:51.513" v="213" actId="26606"/>
          <ac:cxnSpMkLst>
            <pc:docMk/>
            <pc:sldMk cId="3960562854" sldId="313"/>
            <ac:cxnSpMk id="16" creationId="{F5CD5A0B-CDD7-427C-AA42-2EECFDFA1811}"/>
          </ac:cxnSpMkLst>
        </pc:cxnChg>
      </pc:sldChg>
      <pc:sldChg chg="addSp delSp modSp add mod ord setBg delDesignElem">
        <pc:chgData name="" userId="8c75ae6710e7347b" providerId="LiveId" clId="{44F7EAB5-A77D-47E3-98F4-B2793CB23A6D}" dt="2020-08-13T10:42:04.842" v="767"/>
        <pc:sldMkLst>
          <pc:docMk/>
          <pc:sldMk cId="990359457" sldId="314"/>
        </pc:sldMkLst>
        <pc:spChg chg="mod">
          <ac:chgData name="" userId="8c75ae6710e7347b" providerId="LiveId" clId="{44F7EAB5-A77D-47E3-98F4-B2793CB23A6D}" dt="2020-08-13T09:29:11.283" v="294"/>
          <ac:spMkLst>
            <pc:docMk/>
            <pc:sldMk cId="990359457" sldId="314"/>
            <ac:spMk id="2" creationId="{F42D6BB0-7011-4295-A008-D2C63D94F9F7}"/>
          </ac:spMkLst>
        </pc:spChg>
        <pc:spChg chg="del">
          <ac:chgData name="" userId="8c75ae6710e7347b" providerId="LiveId" clId="{44F7EAB5-A77D-47E3-98F4-B2793CB23A6D}" dt="2020-08-13T09:28:49.803" v="271"/>
          <ac:spMkLst>
            <pc:docMk/>
            <pc:sldMk cId="990359457" sldId="314"/>
            <ac:spMk id="5" creationId="{2A8AA5BC-4F7A-4226-8F99-6D824B226A97}"/>
          </ac:spMkLst>
        </pc:spChg>
        <pc:spChg chg="del">
          <ac:chgData name="" userId="8c75ae6710e7347b" providerId="LiveId" clId="{44F7EAB5-A77D-47E3-98F4-B2793CB23A6D}" dt="2020-08-13T09:28:49.803" v="271"/>
          <ac:spMkLst>
            <pc:docMk/>
            <pc:sldMk cId="990359457" sldId="314"/>
            <ac:spMk id="7" creationId="{5BC87C3E-1040-4EE4-9BDB-9537F7A1B335}"/>
          </ac:spMkLst>
        </pc:spChg>
        <pc:spChg chg="add">
          <ac:chgData name="" userId="8c75ae6710e7347b" providerId="LiveId" clId="{44F7EAB5-A77D-47E3-98F4-B2793CB23A6D}" dt="2020-08-13T09:28:54.843" v="273" actId="26606"/>
          <ac:spMkLst>
            <pc:docMk/>
            <pc:sldMk cId="990359457" sldId="314"/>
            <ac:spMk id="8" creationId="{2A8AA5BC-4F7A-4226-8F99-6D824B226A97}"/>
          </ac:spMkLst>
        </pc:spChg>
        <pc:spChg chg="add">
          <ac:chgData name="" userId="8c75ae6710e7347b" providerId="LiveId" clId="{44F7EAB5-A77D-47E3-98F4-B2793CB23A6D}" dt="2020-08-13T09:28:54.843" v="273" actId="26606"/>
          <ac:spMkLst>
            <pc:docMk/>
            <pc:sldMk cId="990359457" sldId="314"/>
            <ac:spMk id="12" creationId="{5BC87C3E-1040-4EE4-9BDB-9537F7A1B335}"/>
          </ac:spMkLst>
        </pc:spChg>
        <pc:cxnChg chg="del">
          <ac:chgData name="" userId="8c75ae6710e7347b" providerId="LiveId" clId="{44F7EAB5-A77D-47E3-98F4-B2793CB23A6D}" dt="2020-08-13T09:28:49.803" v="271"/>
          <ac:cxnSpMkLst>
            <pc:docMk/>
            <pc:sldMk cId="990359457" sldId="314"/>
            <ac:cxnSpMk id="6" creationId="{911DBBF1-3229-4BD9-B3D1-B4CA571E7431}"/>
          </ac:cxnSpMkLst>
        </pc:cxnChg>
        <pc:cxnChg chg="add">
          <ac:chgData name="" userId="8c75ae6710e7347b" providerId="LiveId" clId="{44F7EAB5-A77D-47E3-98F4-B2793CB23A6D}" dt="2020-08-13T09:28:54.843" v="273" actId="26606"/>
          <ac:cxnSpMkLst>
            <pc:docMk/>
            <pc:sldMk cId="990359457" sldId="314"/>
            <ac:cxnSpMk id="9" creationId="{06AA7778-3AED-4D28-BAFA-926D05F55C11}"/>
          </ac:cxnSpMkLst>
        </pc:cxnChg>
        <pc:cxnChg chg="add">
          <ac:chgData name="" userId="8c75ae6710e7347b" providerId="LiveId" clId="{44F7EAB5-A77D-47E3-98F4-B2793CB23A6D}" dt="2020-08-13T09:28:54.843" v="273" actId="26606"/>
          <ac:cxnSpMkLst>
            <pc:docMk/>
            <pc:sldMk cId="990359457" sldId="314"/>
            <ac:cxnSpMk id="10" creationId="{911DBBF1-3229-4BD9-B3D1-B4CA571E7431}"/>
          </ac:cxnSpMkLst>
        </pc:cxnChg>
        <pc:cxnChg chg="add">
          <ac:chgData name="" userId="8c75ae6710e7347b" providerId="LiveId" clId="{44F7EAB5-A77D-47E3-98F4-B2793CB23A6D}" dt="2020-08-13T09:28:54.843" v="273" actId="26606"/>
          <ac:cxnSpMkLst>
            <pc:docMk/>
            <pc:sldMk cId="990359457" sldId="314"/>
            <ac:cxnSpMk id="11" creationId="{F5CD5A0B-CDD7-427C-AA42-2EECFDFA1811}"/>
          </ac:cxnSpMkLst>
        </pc:cxnChg>
        <pc:cxnChg chg="del">
          <ac:chgData name="" userId="8c75ae6710e7347b" providerId="LiveId" clId="{44F7EAB5-A77D-47E3-98F4-B2793CB23A6D}" dt="2020-08-13T09:28:49.803" v="271"/>
          <ac:cxnSpMkLst>
            <pc:docMk/>
            <pc:sldMk cId="990359457" sldId="314"/>
            <ac:cxnSpMk id="14" creationId="{06AA7778-3AED-4D28-BAFA-926D05F55C11}"/>
          </ac:cxnSpMkLst>
        </pc:cxnChg>
        <pc:cxnChg chg="del">
          <ac:chgData name="" userId="8c75ae6710e7347b" providerId="LiveId" clId="{44F7EAB5-A77D-47E3-98F4-B2793CB23A6D}" dt="2020-08-13T09:28:49.803" v="271"/>
          <ac:cxnSpMkLst>
            <pc:docMk/>
            <pc:sldMk cId="990359457" sldId="314"/>
            <ac:cxnSpMk id="16" creationId="{F5CD5A0B-CDD7-427C-AA42-2EECFDFA1811}"/>
          </ac:cxnSpMkLst>
        </pc:cxnChg>
      </pc:sldChg>
      <pc:sldChg chg="addSp delSp modSp add mod ord setBg delDesignElem">
        <pc:chgData name="" userId="8c75ae6710e7347b" providerId="LiveId" clId="{44F7EAB5-A77D-47E3-98F4-B2793CB23A6D}" dt="2020-08-13T10:40:06.562" v="757"/>
        <pc:sldMkLst>
          <pc:docMk/>
          <pc:sldMk cId="2079675409" sldId="315"/>
        </pc:sldMkLst>
        <pc:spChg chg="mod">
          <ac:chgData name="" userId="8c75ae6710e7347b" providerId="LiveId" clId="{44F7EAB5-A77D-47E3-98F4-B2793CB23A6D}" dt="2020-08-13T09:29:30.263" v="311"/>
          <ac:spMkLst>
            <pc:docMk/>
            <pc:sldMk cId="2079675409" sldId="315"/>
            <ac:spMk id="2" creationId="{F42D6BB0-7011-4295-A008-D2C63D94F9F7}"/>
          </ac:spMkLst>
        </pc:spChg>
        <pc:spChg chg="add">
          <ac:chgData name="" userId="8c75ae6710e7347b" providerId="LiveId" clId="{44F7EAB5-A77D-47E3-98F4-B2793CB23A6D}" dt="2020-08-13T09:29:22.693" v="297" actId="26606"/>
          <ac:spMkLst>
            <pc:docMk/>
            <pc:sldMk cId="2079675409" sldId="315"/>
            <ac:spMk id="5" creationId="{2A8AA5BC-4F7A-4226-8F99-6D824B226A97}"/>
          </ac:spMkLst>
        </pc:spChg>
        <pc:spChg chg="add">
          <ac:chgData name="" userId="8c75ae6710e7347b" providerId="LiveId" clId="{44F7EAB5-A77D-47E3-98F4-B2793CB23A6D}" dt="2020-08-13T09:29:22.693" v="297" actId="26606"/>
          <ac:spMkLst>
            <pc:docMk/>
            <pc:sldMk cId="2079675409" sldId="315"/>
            <ac:spMk id="7" creationId="{5BC87C3E-1040-4EE4-9BDB-9537F7A1B335}"/>
          </ac:spMkLst>
        </pc:spChg>
        <pc:spChg chg="del">
          <ac:chgData name="" userId="8c75ae6710e7347b" providerId="LiveId" clId="{44F7EAB5-A77D-47E3-98F4-B2793CB23A6D}" dt="2020-08-13T09:29:19.233" v="296"/>
          <ac:spMkLst>
            <pc:docMk/>
            <pc:sldMk cId="2079675409" sldId="315"/>
            <ac:spMk id="8" creationId="{2A8AA5BC-4F7A-4226-8F99-6D824B226A97}"/>
          </ac:spMkLst>
        </pc:spChg>
        <pc:spChg chg="del">
          <ac:chgData name="" userId="8c75ae6710e7347b" providerId="LiveId" clId="{44F7EAB5-A77D-47E3-98F4-B2793CB23A6D}" dt="2020-08-13T09:29:19.233" v="296"/>
          <ac:spMkLst>
            <pc:docMk/>
            <pc:sldMk cId="2079675409" sldId="315"/>
            <ac:spMk id="12" creationId="{5BC87C3E-1040-4EE4-9BDB-9537F7A1B335}"/>
          </ac:spMkLst>
        </pc:spChg>
        <pc:cxnChg chg="add">
          <ac:chgData name="" userId="8c75ae6710e7347b" providerId="LiveId" clId="{44F7EAB5-A77D-47E3-98F4-B2793CB23A6D}" dt="2020-08-13T09:29:22.693" v="297" actId="26606"/>
          <ac:cxnSpMkLst>
            <pc:docMk/>
            <pc:sldMk cId="2079675409" sldId="315"/>
            <ac:cxnSpMk id="6" creationId="{911DBBF1-3229-4BD9-B3D1-B4CA571E7431}"/>
          </ac:cxnSpMkLst>
        </pc:cxnChg>
        <pc:cxnChg chg="del">
          <ac:chgData name="" userId="8c75ae6710e7347b" providerId="LiveId" clId="{44F7EAB5-A77D-47E3-98F4-B2793CB23A6D}" dt="2020-08-13T09:29:19.233" v="296"/>
          <ac:cxnSpMkLst>
            <pc:docMk/>
            <pc:sldMk cId="2079675409" sldId="315"/>
            <ac:cxnSpMk id="9" creationId="{06AA7778-3AED-4D28-BAFA-926D05F55C11}"/>
          </ac:cxnSpMkLst>
        </pc:cxnChg>
        <pc:cxnChg chg="del">
          <ac:chgData name="" userId="8c75ae6710e7347b" providerId="LiveId" clId="{44F7EAB5-A77D-47E3-98F4-B2793CB23A6D}" dt="2020-08-13T09:29:19.233" v="296"/>
          <ac:cxnSpMkLst>
            <pc:docMk/>
            <pc:sldMk cId="2079675409" sldId="315"/>
            <ac:cxnSpMk id="10" creationId="{911DBBF1-3229-4BD9-B3D1-B4CA571E7431}"/>
          </ac:cxnSpMkLst>
        </pc:cxnChg>
        <pc:cxnChg chg="del">
          <ac:chgData name="" userId="8c75ae6710e7347b" providerId="LiveId" clId="{44F7EAB5-A77D-47E3-98F4-B2793CB23A6D}" dt="2020-08-13T09:29:19.233" v="296"/>
          <ac:cxnSpMkLst>
            <pc:docMk/>
            <pc:sldMk cId="2079675409" sldId="315"/>
            <ac:cxnSpMk id="11" creationId="{F5CD5A0B-CDD7-427C-AA42-2EECFDFA1811}"/>
          </ac:cxnSpMkLst>
        </pc:cxnChg>
        <pc:cxnChg chg="add">
          <ac:chgData name="" userId="8c75ae6710e7347b" providerId="LiveId" clId="{44F7EAB5-A77D-47E3-98F4-B2793CB23A6D}" dt="2020-08-13T09:29:22.693" v="297" actId="26606"/>
          <ac:cxnSpMkLst>
            <pc:docMk/>
            <pc:sldMk cId="2079675409" sldId="315"/>
            <ac:cxnSpMk id="14" creationId="{06AA7778-3AED-4D28-BAFA-926D05F55C11}"/>
          </ac:cxnSpMkLst>
        </pc:cxnChg>
        <pc:cxnChg chg="add">
          <ac:chgData name="" userId="8c75ae6710e7347b" providerId="LiveId" clId="{44F7EAB5-A77D-47E3-98F4-B2793CB23A6D}" dt="2020-08-13T09:29:22.693" v="297" actId="26606"/>
          <ac:cxnSpMkLst>
            <pc:docMk/>
            <pc:sldMk cId="2079675409" sldId="315"/>
            <ac:cxnSpMk id="16" creationId="{F5CD5A0B-CDD7-427C-AA42-2EECFDFA1811}"/>
          </ac:cxnSpMkLst>
        </pc:cxnChg>
      </pc:sldChg>
      <pc:sldChg chg="addSp delSp modSp add">
        <pc:chgData name="" userId="8c75ae6710e7347b" providerId="LiveId" clId="{44F7EAB5-A77D-47E3-98F4-B2793CB23A6D}" dt="2020-08-13T10:13:31.733" v="636" actId="1076"/>
        <pc:sldMkLst>
          <pc:docMk/>
          <pc:sldMk cId="4006008276" sldId="316"/>
        </pc:sldMkLst>
        <pc:spChg chg="del mod">
          <ac:chgData name="" userId="8c75ae6710e7347b" providerId="LiveId" clId="{44F7EAB5-A77D-47E3-98F4-B2793CB23A6D}" dt="2020-08-13T10:07:42.608" v="453" actId="478"/>
          <ac:spMkLst>
            <pc:docMk/>
            <pc:sldMk cId="4006008276" sldId="316"/>
            <ac:spMk id="2" creationId="{609157BC-7B47-4A1D-A4BD-C85B1DE610CF}"/>
          </ac:spMkLst>
        </pc:spChg>
        <pc:spChg chg="add mod">
          <ac:chgData name="" userId="8c75ae6710e7347b" providerId="LiveId" clId="{44F7EAB5-A77D-47E3-98F4-B2793CB23A6D}" dt="2020-08-13T10:13:31.733" v="636" actId="1076"/>
          <ac:spMkLst>
            <pc:docMk/>
            <pc:sldMk cId="4006008276" sldId="316"/>
            <ac:spMk id="3" creationId="{3DA4BBCA-598A-48D9-B6EA-938A012021AE}"/>
          </ac:spMkLst>
        </pc:spChg>
        <pc:spChg chg="add mod">
          <ac:chgData name="" userId="8c75ae6710e7347b" providerId="LiveId" clId="{44F7EAB5-A77D-47E3-98F4-B2793CB23A6D}" dt="2020-08-13T10:12:29.913" v="579" actId="1076"/>
          <ac:spMkLst>
            <pc:docMk/>
            <pc:sldMk cId="4006008276" sldId="316"/>
            <ac:spMk id="4" creationId="{7FB46FBB-E53D-43AA-8680-FACBEF741F09}"/>
          </ac:spMkLst>
        </pc:spChg>
        <pc:spChg chg="add mod">
          <ac:chgData name="" userId="8c75ae6710e7347b" providerId="LiveId" clId="{44F7EAB5-A77D-47E3-98F4-B2793CB23A6D}" dt="2020-08-13T10:12:20.983" v="577" actId="1076"/>
          <ac:spMkLst>
            <pc:docMk/>
            <pc:sldMk cId="4006008276" sldId="316"/>
            <ac:spMk id="17" creationId="{F1A461B4-067F-4358-88FF-C019272335BA}"/>
          </ac:spMkLst>
        </pc:spChg>
        <pc:spChg chg="add mod">
          <ac:chgData name="" userId="8c75ae6710e7347b" providerId="LiveId" clId="{44F7EAB5-A77D-47E3-98F4-B2793CB23A6D}" dt="2020-08-13T10:12:13.323" v="576"/>
          <ac:spMkLst>
            <pc:docMk/>
            <pc:sldMk cId="4006008276" sldId="316"/>
            <ac:spMk id="18" creationId="{8BE6CD18-AC6F-4416-B455-C9744A4D260D}"/>
          </ac:spMkLst>
        </pc:spChg>
        <pc:spChg chg="add mod">
          <ac:chgData name="" userId="8c75ae6710e7347b" providerId="LiveId" clId="{44F7EAB5-A77D-47E3-98F4-B2793CB23A6D}" dt="2020-08-13T10:12:46.113" v="594" actId="20577"/>
          <ac:spMkLst>
            <pc:docMk/>
            <pc:sldMk cId="4006008276" sldId="316"/>
            <ac:spMk id="19" creationId="{C0A043CB-5F84-4A1A-974A-9E41FFBD7516}"/>
          </ac:spMkLst>
        </pc:spChg>
        <pc:spChg chg="add mod">
          <ac:chgData name="" userId="8c75ae6710e7347b" providerId="LiveId" clId="{44F7EAB5-A77D-47E3-98F4-B2793CB23A6D}" dt="2020-08-13T10:12:51.523" v="619"/>
          <ac:spMkLst>
            <pc:docMk/>
            <pc:sldMk cId="4006008276" sldId="316"/>
            <ac:spMk id="20" creationId="{9F1FD9EE-0A9C-4D59-9AD0-3087797F1644}"/>
          </ac:spMkLst>
        </pc:spChg>
        <pc:spChg chg="add mod">
          <ac:chgData name="" userId="8c75ae6710e7347b" providerId="LiveId" clId="{44F7EAB5-A77D-47E3-98F4-B2793CB23A6D}" dt="2020-08-13T10:13:01.233" v="634" actId="1076"/>
          <ac:spMkLst>
            <pc:docMk/>
            <pc:sldMk cId="4006008276" sldId="316"/>
            <ac:spMk id="21" creationId="{BEA5D6DD-CB45-452A-B34E-1BC52489B69B}"/>
          </ac:spMkLst>
        </pc:spChg>
        <pc:picChg chg="add mod">
          <ac:chgData name="" userId="8c75ae6710e7347b" providerId="LiveId" clId="{44F7EAB5-A77D-47E3-98F4-B2793CB23A6D}" dt="2020-08-13T10:12:20.983" v="577" actId="1076"/>
          <ac:picMkLst>
            <pc:docMk/>
            <pc:sldMk cId="4006008276" sldId="316"/>
            <ac:picMk id="6" creationId="{837A7662-3402-42B5-BEA2-21DBD90C966E}"/>
          </ac:picMkLst>
        </pc:picChg>
        <pc:picChg chg="add mod">
          <ac:chgData name="" userId="8c75ae6710e7347b" providerId="LiveId" clId="{44F7EAB5-A77D-47E3-98F4-B2793CB23A6D}" dt="2020-08-13T10:12:20.983" v="577" actId="1076"/>
          <ac:picMkLst>
            <pc:docMk/>
            <pc:sldMk cId="4006008276" sldId="316"/>
            <ac:picMk id="7" creationId="{8811B47C-A573-487D-AEFD-A2946F30E04F}"/>
          </ac:picMkLst>
        </pc:picChg>
        <pc:picChg chg="add mod">
          <ac:chgData name="" userId="8c75ae6710e7347b" providerId="LiveId" clId="{44F7EAB5-A77D-47E3-98F4-B2793CB23A6D}" dt="2020-08-13T10:12:20.983" v="577" actId="1076"/>
          <ac:picMkLst>
            <pc:docMk/>
            <pc:sldMk cId="4006008276" sldId="316"/>
            <ac:picMk id="8" creationId="{344F4C1C-14D2-40E2-8CBE-E40381CA56D7}"/>
          </ac:picMkLst>
        </pc:picChg>
        <pc:picChg chg="add mod">
          <ac:chgData name="" userId="8c75ae6710e7347b" providerId="LiveId" clId="{44F7EAB5-A77D-47E3-98F4-B2793CB23A6D}" dt="2020-08-13T10:10:21.423" v="503" actId="1076"/>
          <ac:picMkLst>
            <pc:docMk/>
            <pc:sldMk cId="4006008276" sldId="316"/>
            <ac:picMk id="9" creationId="{22916F99-7354-4746-AB39-F2310EDF37CF}"/>
          </ac:picMkLst>
        </pc:picChg>
        <pc:picChg chg="mod">
          <ac:chgData name="" userId="8c75ae6710e7347b" providerId="LiveId" clId="{44F7EAB5-A77D-47E3-98F4-B2793CB23A6D}" dt="2020-08-13T10:12:29.913" v="579" actId="1076"/>
          <ac:picMkLst>
            <pc:docMk/>
            <pc:sldMk cId="4006008276" sldId="316"/>
            <ac:picMk id="10" creationId="{5A526FD2-4A0D-46DE-BBEB-334B549F500D}"/>
          </ac:picMkLst>
        </pc:picChg>
        <pc:picChg chg="add mod">
          <ac:chgData name="" userId="8c75ae6710e7347b" providerId="LiveId" clId="{44F7EAB5-A77D-47E3-98F4-B2793CB23A6D}" dt="2020-08-13T10:10:21.423" v="503" actId="1076"/>
          <ac:picMkLst>
            <pc:docMk/>
            <pc:sldMk cId="4006008276" sldId="316"/>
            <ac:picMk id="11" creationId="{ED076F24-4B25-41F7-881C-85B5F1E54FB3}"/>
          </ac:picMkLst>
        </pc:picChg>
        <pc:picChg chg="add mod">
          <ac:chgData name="" userId="8c75ae6710e7347b" providerId="LiveId" clId="{44F7EAB5-A77D-47E3-98F4-B2793CB23A6D}" dt="2020-08-13T10:10:21.423" v="503" actId="1076"/>
          <ac:picMkLst>
            <pc:docMk/>
            <pc:sldMk cId="4006008276" sldId="316"/>
            <ac:picMk id="12" creationId="{A1E7CBB3-2015-4931-8901-81545ECB9D34}"/>
          </ac:picMkLst>
        </pc:picChg>
        <pc:picChg chg="mod">
          <ac:chgData name="" userId="8c75ae6710e7347b" providerId="LiveId" clId="{44F7EAB5-A77D-47E3-98F4-B2793CB23A6D}" dt="2020-08-13T10:12:29.913" v="579" actId="1076"/>
          <ac:picMkLst>
            <pc:docMk/>
            <pc:sldMk cId="4006008276" sldId="316"/>
            <ac:picMk id="13" creationId="{0CFAD9FB-D844-45CF-9DD6-AE2F5EC6854B}"/>
          </ac:picMkLst>
        </pc:picChg>
        <pc:picChg chg="add mod">
          <ac:chgData name="" userId="8c75ae6710e7347b" providerId="LiveId" clId="{44F7EAB5-A77D-47E3-98F4-B2793CB23A6D}" dt="2020-08-13T10:08:22.153" v="476" actId="571"/>
          <ac:picMkLst>
            <pc:docMk/>
            <pc:sldMk cId="4006008276" sldId="316"/>
            <ac:picMk id="14" creationId="{6942CEA1-BC83-4FDF-A08E-F99D023D46E7}"/>
          </ac:picMkLst>
        </pc:picChg>
        <pc:picChg chg="mod">
          <ac:chgData name="" userId="8c75ae6710e7347b" providerId="LiveId" clId="{44F7EAB5-A77D-47E3-98F4-B2793CB23A6D}" dt="2020-08-13T10:12:29.913" v="579" actId="1076"/>
          <ac:picMkLst>
            <pc:docMk/>
            <pc:sldMk cId="4006008276" sldId="316"/>
            <ac:picMk id="15" creationId="{C2C96073-9E71-447E-B4F2-3B078F9C815B}"/>
          </ac:picMkLst>
        </pc:picChg>
        <pc:picChg chg="add mod">
          <ac:chgData name="" userId="8c75ae6710e7347b" providerId="LiveId" clId="{44F7EAB5-A77D-47E3-98F4-B2793CB23A6D}" dt="2020-08-13T10:08:22.153" v="476" actId="571"/>
          <ac:picMkLst>
            <pc:docMk/>
            <pc:sldMk cId="4006008276" sldId="316"/>
            <ac:picMk id="16" creationId="{0D45738D-F8D0-4E2C-AB72-67A29329C5DD}"/>
          </ac:picMkLst>
        </pc:picChg>
      </pc:sldChg>
      <pc:sldChg chg="addSp delSp modSp add ord">
        <pc:chgData name="" userId="8c75ae6710e7347b" providerId="LiveId" clId="{44F7EAB5-A77D-47E3-98F4-B2793CB23A6D}" dt="2020-08-13T13:26:30.162" v="786"/>
        <pc:sldMkLst>
          <pc:docMk/>
          <pc:sldMk cId="4253065920" sldId="320"/>
        </pc:sldMkLst>
        <pc:spChg chg="add mod">
          <ac:chgData name="" userId="8c75ae6710e7347b" providerId="LiveId" clId="{44F7EAB5-A77D-47E3-98F4-B2793CB23A6D}" dt="2020-08-13T10:15:36.453" v="679" actId="1036"/>
          <ac:spMkLst>
            <pc:docMk/>
            <pc:sldMk cId="4253065920" sldId="320"/>
            <ac:spMk id="7" creationId="{5FA7FE45-6F68-4083-BCA1-E26F7010BBB5}"/>
          </ac:spMkLst>
        </pc:spChg>
        <pc:picChg chg="add del">
          <ac:chgData name="" userId="8c75ae6710e7347b" providerId="LiveId" clId="{44F7EAB5-A77D-47E3-98F4-B2793CB23A6D}" dt="2020-08-13T10:03:57.742" v="446" actId="478"/>
          <ac:picMkLst>
            <pc:docMk/>
            <pc:sldMk cId="4253065920" sldId="320"/>
            <ac:picMk id="4" creationId="{C5F2F618-4FA5-4A62-9E36-020BFB2693BD}"/>
          </ac:picMkLst>
        </pc:picChg>
        <pc:picChg chg="add del mod">
          <ac:chgData name="" userId="8c75ae6710e7347b" providerId="LiveId" clId="{44F7EAB5-A77D-47E3-98F4-B2793CB23A6D}" dt="2020-08-13T09:58:59.276" v="439"/>
          <ac:picMkLst>
            <pc:docMk/>
            <pc:sldMk cId="4253065920" sldId="320"/>
            <ac:picMk id="5" creationId="{F73A84EA-BF04-405B-A550-EF323E0F5623}"/>
          </ac:picMkLst>
        </pc:picChg>
        <pc:picChg chg="add">
          <ac:chgData name="" userId="8c75ae6710e7347b" providerId="LiveId" clId="{44F7EAB5-A77D-47E3-98F4-B2793CB23A6D}" dt="2020-08-13T10:03:59.166" v="447"/>
          <ac:picMkLst>
            <pc:docMk/>
            <pc:sldMk cId="4253065920" sldId="320"/>
            <ac:picMk id="6" creationId="{18654A01-FA97-4417-9889-34DDFF1353E1}"/>
          </ac:picMkLst>
        </pc:picChg>
      </pc:sldChg>
      <pc:sldChg chg="addSp delSp modSp add">
        <pc:chgData name="" userId="8c75ae6710e7347b" providerId="LiveId" clId="{44F7EAB5-A77D-47E3-98F4-B2793CB23A6D}" dt="2020-08-13T10:35:19.872" v="754" actId="1076"/>
        <pc:sldMkLst>
          <pc:docMk/>
          <pc:sldMk cId="3585735597" sldId="323"/>
        </pc:sldMkLst>
        <pc:spChg chg="mod">
          <ac:chgData name="" userId="8c75ae6710e7347b" providerId="LiveId" clId="{44F7EAB5-A77D-47E3-98F4-B2793CB23A6D}" dt="2020-08-13T10:34:03.936" v="723"/>
          <ac:spMkLst>
            <pc:docMk/>
            <pc:sldMk cId="3585735597" sldId="323"/>
            <ac:spMk id="2" creationId="{B4E94F69-F0FD-45AB-AFD7-6267AC2E93A4}"/>
          </ac:spMkLst>
        </pc:spChg>
        <pc:picChg chg="del">
          <ac:chgData name="" userId="8c75ae6710e7347b" providerId="LiveId" clId="{44F7EAB5-A77D-47E3-98F4-B2793CB23A6D}" dt="2020-08-13T10:31:54.493" v="705" actId="478"/>
          <ac:picMkLst>
            <pc:docMk/>
            <pc:sldMk cId="3585735597" sldId="323"/>
            <ac:picMk id="4" creationId="{6B6696F4-12A5-4D8E-B75B-CAF018695F5A}"/>
          </ac:picMkLst>
        </pc:picChg>
        <pc:picChg chg="del">
          <ac:chgData name="" userId="8c75ae6710e7347b" providerId="LiveId" clId="{44F7EAB5-A77D-47E3-98F4-B2793CB23A6D}" dt="2020-08-13T10:31:54.910" v="706" actId="478"/>
          <ac:picMkLst>
            <pc:docMk/>
            <pc:sldMk cId="3585735597" sldId="323"/>
            <ac:picMk id="5" creationId="{D6376A56-F6F6-4A33-A14C-DF71A4939FE1}"/>
          </ac:picMkLst>
        </pc:picChg>
        <pc:picChg chg="del">
          <ac:chgData name="" userId="8c75ae6710e7347b" providerId="LiveId" clId="{44F7EAB5-A77D-47E3-98F4-B2793CB23A6D}" dt="2020-08-13T10:31:55.402" v="707" actId="478"/>
          <ac:picMkLst>
            <pc:docMk/>
            <pc:sldMk cId="3585735597" sldId="323"/>
            <ac:picMk id="6" creationId="{C91E609C-A915-4545-B41D-A7B5D7763546}"/>
          </ac:picMkLst>
        </pc:picChg>
        <pc:picChg chg="add mod ord">
          <ac:chgData name="" userId="8c75ae6710e7347b" providerId="LiveId" clId="{44F7EAB5-A77D-47E3-98F4-B2793CB23A6D}" dt="2020-08-13T10:35:05.183" v="750" actId="1076"/>
          <ac:picMkLst>
            <pc:docMk/>
            <pc:sldMk cId="3585735597" sldId="323"/>
            <ac:picMk id="8" creationId="{2E971160-8A9D-4732-AFC1-CA9166928333}"/>
          </ac:picMkLst>
        </pc:picChg>
        <pc:picChg chg="add mod ord">
          <ac:chgData name="" userId="8c75ae6710e7347b" providerId="LiveId" clId="{44F7EAB5-A77D-47E3-98F4-B2793CB23A6D}" dt="2020-08-13T10:35:00.753" v="748" actId="1076"/>
          <ac:picMkLst>
            <pc:docMk/>
            <pc:sldMk cId="3585735597" sldId="323"/>
            <ac:picMk id="9" creationId="{58B80514-08B3-4DC5-BCDB-B8C95D267A41}"/>
          </ac:picMkLst>
        </pc:picChg>
        <pc:picChg chg="add mod">
          <ac:chgData name="" userId="8c75ae6710e7347b" providerId="LiveId" clId="{44F7EAB5-A77D-47E3-98F4-B2793CB23A6D}" dt="2020-08-13T10:35:02.363" v="749" actId="1076"/>
          <ac:picMkLst>
            <pc:docMk/>
            <pc:sldMk cId="3585735597" sldId="323"/>
            <ac:picMk id="10" creationId="{4F47B3B9-A941-464E-8BF1-721D6DF0DF25}"/>
          </ac:picMkLst>
        </pc:picChg>
        <pc:picChg chg="add mod">
          <ac:chgData name="" userId="8c75ae6710e7347b" providerId="LiveId" clId="{44F7EAB5-A77D-47E3-98F4-B2793CB23A6D}" dt="2020-08-13T10:35:13.363" v="752" actId="1076"/>
          <ac:picMkLst>
            <pc:docMk/>
            <pc:sldMk cId="3585735597" sldId="323"/>
            <ac:picMk id="11" creationId="{5C3BF13B-9922-45EC-99D7-8CF9EF245869}"/>
          </ac:picMkLst>
        </pc:picChg>
        <pc:picChg chg="add mod">
          <ac:chgData name="" userId="8c75ae6710e7347b" providerId="LiveId" clId="{44F7EAB5-A77D-47E3-98F4-B2793CB23A6D}" dt="2020-08-13T10:35:16.063" v="753" actId="1076"/>
          <ac:picMkLst>
            <pc:docMk/>
            <pc:sldMk cId="3585735597" sldId="323"/>
            <ac:picMk id="12" creationId="{53EDEB3F-B204-4CD0-B9F4-DFBE987EEBE7}"/>
          </ac:picMkLst>
        </pc:picChg>
        <pc:picChg chg="add mod">
          <ac:chgData name="" userId="8c75ae6710e7347b" providerId="LiveId" clId="{44F7EAB5-A77D-47E3-98F4-B2793CB23A6D}" dt="2020-08-13T10:35:19.872" v="754" actId="1076"/>
          <ac:picMkLst>
            <pc:docMk/>
            <pc:sldMk cId="3585735597" sldId="323"/>
            <ac:picMk id="13" creationId="{F781F13B-8B30-472B-BA13-A5794938BB11}"/>
          </ac:picMkLst>
        </pc:picChg>
      </pc:sldChg>
      <pc:sldChg chg="addSp delSp modSp add ord">
        <pc:chgData name="" userId="8c75ae6710e7347b" providerId="LiveId" clId="{44F7EAB5-A77D-47E3-98F4-B2793CB23A6D}" dt="2020-08-13T14:19:47.682" v="833"/>
        <pc:sldMkLst>
          <pc:docMk/>
          <pc:sldMk cId="3202594390" sldId="327"/>
        </pc:sldMkLst>
        <pc:spChg chg="del">
          <ac:chgData name="" userId="8c75ae6710e7347b" providerId="LiveId" clId="{44F7EAB5-A77D-47E3-98F4-B2793CB23A6D}" dt="2020-08-13T14:13:14.930" v="799" actId="478"/>
          <ac:spMkLst>
            <pc:docMk/>
            <pc:sldMk cId="3202594390" sldId="327"/>
            <ac:spMk id="2" creationId="{1F500749-8CCE-4142-B1D9-45ABE34FB307}"/>
          </ac:spMkLst>
        </pc:spChg>
        <pc:spChg chg="add del">
          <ac:chgData name="" userId="8c75ae6710e7347b" providerId="LiveId" clId="{44F7EAB5-A77D-47E3-98F4-B2793CB23A6D}" dt="2020-08-13T14:17:12.611" v="823"/>
          <ac:spMkLst>
            <pc:docMk/>
            <pc:sldMk cId="3202594390" sldId="327"/>
            <ac:spMk id="9" creationId="{356A440D-88D3-4443-BACC-B0ADC0FD8DE7}"/>
          </ac:spMkLst>
        </pc:spChg>
        <pc:picChg chg="add del mod">
          <ac:chgData name="" userId="8c75ae6710e7347b" providerId="LiveId" clId="{44F7EAB5-A77D-47E3-98F4-B2793CB23A6D}" dt="2020-08-13T14:13:26.459" v="801" actId="478"/>
          <ac:picMkLst>
            <pc:docMk/>
            <pc:sldMk cId="3202594390" sldId="327"/>
            <ac:picMk id="3" creationId="{8C26D7A8-92AD-4F2B-B727-0805D40BF1CA}"/>
          </ac:picMkLst>
        </pc:picChg>
        <pc:picChg chg="add del mod">
          <ac:chgData name="" userId="8c75ae6710e7347b" providerId="LiveId" clId="{44F7EAB5-A77D-47E3-98F4-B2793CB23A6D}" dt="2020-08-13T14:16:40.086" v="814" actId="478"/>
          <ac:picMkLst>
            <pc:docMk/>
            <pc:sldMk cId="3202594390" sldId="327"/>
            <ac:picMk id="4" creationId="{975BD367-35D6-4EAA-A80F-657B012AE0AE}"/>
          </ac:picMkLst>
        </pc:picChg>
        <pc:picChg chg="add del mod">
          <ac:chgData name="" userId="8c75ae6710e7347b" providerId="LiveId" clId="{44F7EAB5-A77D-47E3-98F4-B2793CB23A6D}" dt="2020-08-13T14:16:39.751" v="813" actId="478"/>
          <ac:picMkLst>
            <pc:docMk/>
            <pc:sldMk cId="3202594390" sldId="327"/>
            <ac:picMk id="5" creationId="{FB366333-006B-4DE6-B62E-6677BD3E8E71}"/>
          </ac:picMkLst>
        </pc:picChg>
        <pc:picChg chg="add del mod modCrop">
          <ac:chgData name="" userId="8c75ae6710e7347b" providerId="LiveId" clId="{44F7EAB5-A77D-47E3-98F4-B2793CB23A6D}" dt="2020-08-13T14:16:39.275" v="812" actId="478"/>
          <ac:picMkLst>
            <pc:docMk/>
            <pc:sldMk cId="3202594390" sldId="327"/>
            <ac:picMk id="6" creationId="{1D359045-A3B9-4D9D-9B55-BF6994A7F584}"/>
          </ac:picMkLst>
        </pc:picChg>
        <pc:picChg chg="add mod ord">
          <ac:chgData name="" userId="8c75ae6710e7347b" providerId="LiveId" clId="{44F7EAB5-A77D-47E3-98F4-B2793CB23A6D}" dt="2020-08-13T14:17:16.478" v="826" actId="166"/>
          <ac:picMkLst>
            <pc:docMk/>
            <pc:sldMk cId="3202594390" sldId="327"/>
            <ac:picMk id="7" creationId="{A280C851-32B8-4C65-84B1-BF74B92F2C63}"/>
          </ac:picMkLst>
        </pc:picChg>
        <pc:picChg chg="add del mod">
          <ac:chgData name="" userId="8c75ae6710e7347b" providerId="LiveId" clId="{44F7EAB5-A77D-47E3-98F4-B2793CB23A6D}" dt="2020-08-13T14:17:08.609" v="821" actId="478"/>
          <ac:picMkLst>
            <pc:docMk/>
            <pc:sldMk cId="3202594390" sldId="327"/>
            <ac:picMk id="8" creationId="{4D86640D-DDDF-4B8E-ADD3-D3A94093EFBC}"/>
          </ac:picMkLst>
        </pc:picChg>
        <pc:picChg chg="add mod">
          <ac:chgData name="" userId="8c75ae6710e7347b" providerId="LiveId" clId="{44F7EAB5-A77D-47E3-98F4-B2793CB23A6D}" dt="2020-08-13T14:17:19.710" v="827" actId="1076"/>
          <ac:picMkLst>
            <pc:docMk/>
            <pc:sldMk cId="3202594390" sldId="327"/>
            <ac:picMk id="10" creationId="{0462B88E-4C6E-4206-92B6-6B7788CC4A85}"/>
          </ac:picMkLst>
        </pc:picChg>
        <pc:picChg chg="add mod ord">
          <ac:chgData name="" userId="8c75ae6710e7347b" providerId="LiveId" clId="{44F7EAB5-A77D-47E3-98F4-B2793CB23A6D}" dt="2020-08-13T14:18:27.357" v="832" actId="1076"/>
          <ac:picMkLst>
            <pc:docMk/>
            <pc:sldMk cId="3202594390" sldId="327"/>
            <ac:picMk id="11" creationId="{EA020908-4724-48AB-9304-2358604A4074}"/>
          </ac:picMkLst>
        </pc:picChg>
      </pc:sldChg>
      <pc:sldChg chg="addSp delSp modSp add">
        <pc:chgData name="" userId="8c75ae6710e7347b" providerId="LiveId" clId="{44F7EAB5-A77D-47E3-98F4-B2793CB23A6D}" dt="2020-08-13T14:46:42.710" v="926" actId="1076"/>
        <pc:sldMkLst>
          <pc:docMk/>
          <pc:sldMk cId="972358341" sldId="328"/>
        </pc:sldMkLst>
        <pc:spChg chg="del">
          <ac:chgData name="" userId="8c75ae6710e7347b" providerId="LiveId" clId="{44F7EAB5-A77D-47E3-98F4-B2793CB23A6D}" dt="2020-08-13T14:23:20.761" v="839" actId="478"/>
          <ac:spMkLst>
            <pc:docMk/>
            <pc:sldMk cId="972358341" sldId="328"/>
            <ac:spMk id="2" creationId="{339EC253-9168-4F59-8287-715F3007D36E}"/>
          </ac:spMkLst>
        </pc:spChg>
        <pc:spChg chg="add del">
          <ac:chgData name="" userId="8c75ae6710e7347b" providerId="LiveId" clId="{44F7EAB5-A77D-47E3-98F4-B2793CB23A6D}" dt="2020-08-13T14:44:48.182" v="906"/>
          <ac:spMkLst>
            <pc:docMk/>
            <pc:sldMk cId="972358341" sldId="328"/>
            <ac:spMk id="2" creationId="{AD6DA924-373A-42D2-A454-81C1EAF3DFE2}"/>
          </ac:spMkLst>
        </pc:spChg>
        <pc:spChg chg="del">
          <ac:chgData name="" userId="8c75ae6710e7347b" providerId="LiveId" clId="{44F7EAB5-A77D-47E3-98F4-B2793CB23A6D}" dt="2020-08-13T14:23:19.642" v="838" actId="478"/>
          <ac:spMkLst>
            <pc:docMk/>
            <pc:sldMk cId="972358341" sldId="328"/>
            <ac:spMk id="3" creationId="{36B501C9-9FE5-491D-BA74-6D31AB77E6D4}"/>
          </ac:spMkLst>
        </pc:spChg>
        <pc:spChg chg="add mod">
          <ac:chgData name="" userId="8c75ae6710e7347b" providerId="LiveId" clId="{44F7EAB5-A77D-47E3-98F4-B2793CB23A6D}" dt="2020-08-13T14:44:57.825" v="909"/>
          <ac:spMkLst>
            <pc:docMk/>
            <pc:sldMk cId="972358341" sldId="328"/>
            <ac:spMk id="7" creationId="{6623806A-92E4-4250-BB8D-741199BA5D2D}"/>
          </ac:spMkLst>
        </pc:spChg>
        <pc:grpChg chg="add mod">
          <ac:chgData name="" userId="8c75ae6710e7347b" providerId="LiveId" clId="{44F7EAB5-A77D-47E3-98F4-B2793CB23A6D}" dt="2020-08-13T14:46:30.670" v="924" actId="14100"/>
          <ac:grpSpMkLst>
            <pc:docMk/>
            <pc:sldMk cId="972358341" sldId="328"/>
            <ac:grpSpMk id="8" creationId="{EEDA829E-5E85-4E2A-88A0-BAD6A1B776E7}"/>
          </ac:grpSpMkLst>
        </pc:grpChg>
        <pc:picChg chg="add mod ord">
          <ac:chgData name="" userId="8c75ae6710e7347b" providerId="LiveId" clId="{44F7EAB5-A77D-47E3-98F4-B2793CB23A6D}" dt="2020-08-13T14:46:06.518" v="918" actId="1076"/>
          <ac:picMkLst>
            <pc:docMk/>
            <pc:sldMk cId="972358341" sldId="328"/>
            <ac:picMk id="3" creationId="{62186E11-C9C1-4B4B-AFB4-1359E0FFCF3A}"/>
          </ac:picMkLst>
        </pc:picChg>
        <pc:picChg chg="add del mod">
          <ac:chgData name="" userId="8c75ae6710e7347b" providerId="LiveId" clId="{44F7EAB5-A77D-47E3-98F4-B2793CB23A6D}" dt="2020-08-13T14:25:20.081" v="897" actId="164"/>
          <ac:picMkLst>
            <pc:docMk/>
            <pc:sldMk cId="972358341" sldId="328"/>
            <ac:picMk id="4" creationId="{8A3E4B02-E4F5-4E2A-86E1-24500571DA56}"/>
          </ac:picMkLst>
        </pc:picChg>
        <pc:picChg chg="add mod">
          <ac:chgData name="" userId="8c75ae6710e7347b" providerId="LiveId" clId="{44F7EAB5-A77D-47E3-98F4-B2793CB23A6D}" dt="2020-08-13T14:25:20.081" v="897" actId="164"/>
          <ac:picMkLst>
            <pc:docMk/>
            <pc:sldMk cId="972358341" sldId="328"/>
            <ac:picMk id="5" creationId="{1773E2F3-55DF-491A-AF5E-74028D403E6F}"/>
          </ac:picMkLst>
        </pc:picChg>
        <pc:picChg chg="add mod">
          <ac:chgData name="" userId="8c75ae6710e7347b" providerId="LiveId" clId="{44F7EAB5-A77D-47E3-98F4-B2793CB23A6D}" dt="2020-08-13T14:25:20.081" v="897" actId="164"/>
          <ac:picMkLst>
            <pc:docMk/>
            <pc:sldMk cId="972358341" sldId="328"/>
            <ac:picMk id="6" creationId="{3B7B0A6D-4964-4E36-934A-FC53E7CE537D}"/>
          </ac:picMkLst>
        </pc:picChg>
        <pc:picChg chg="add mod">
          <ac:chgData name="" userId="8c75ae6710e7347b" providerId="LiveId" clId="{44F7EAB5-A77D-47E3-98F4-B2793CB23A6D}" dt="2020-08-13T14:46:42.710" v="926" actId="1076"/>
          <ac:picMkLst>
            <pc:docMk/>
            <pc:sldMk cId="972358341" sldId="328"/>
            <ac:picMk id="9" creationId="{3ED42E3A-919F-4F6B-9D7D-1D76DD37EF0E}"/>
          </ac:picMkLst>
        </pc:picChg>
        <pc:picChg chg="add mod">
          <ac:chgData name="" userId="8c75ae6710e7347b" providerId="LiveId" clId="{44F7EAB5-A77D-47E3-98F4-B2793CB23A6D}" dt="2020-08-13T14:46:36.262" v="925" actId="1076"/>
          <ac:picMkLst>
            <pc:docMk/>
            <pc:sldMk cId="972358341" sldId="328"/>
            <ac:picMk id="10" creationId="{6D2D28E0-05E2-4987-882B-73D6172A6F9D}"/>
          </ac:picMkLst>
        </pc:picChg>
      </pc:sldChg>
      <pc:sldChg chg="addSp delSp modSp ord">
        <pc:chgData name="" userId="8c75ae6710e7347b" providerId="LiveId" clId="{44F7EAB5-A77D-47E3-98F4-B2793CB23A6D}" dt="2020-08-16T17:55:29.346" v="1213"/>
        <pc:sldMkLst>
          <pc:docMk/>
          <pc:sldMk cId="1869982902" sldId="335"/>
        </pc:sldMkLst>
        <pc:spChg chg="mod">
          <ac:chgData name="" userId="8c75ae6710e7347b" providerId="LiveId" clId="{44F7EAB5-A77D-47E3-98F4-B2793CB23A6D}" dt="2020-08-16T17:55:29.346" v="1213"/>
          <ac:spMkLst>
            <pc:docMk/>
            <pc:sldMk cId="1869982902" sldId="335"/>
            <ac:spMk id="5" creationId="{13F9AE9B-B3A6-42A5-A620-A79652B52532}"/>
          </ac:spMkLst>
        </pc:spChg>
        <pc:picChg chg="del">
          <ac:chgData name="" userId="8c75ae6710e7347b" providerId="LiveId" clId="{44F7EAB5-A77D-47E3-98F4-B2793CB23A6D}" dt="2020-08-16T17:52:27.453" v="1183" actId="478"/>
          <ac:picMkLst>
            <pc:docMk/>
            <pc:sldMk cId="1869982902" sldId="335"/>
            <ac:picMk id="4" creationId="{F34163A8-E075-4AB4-B0F7-8420F7E97CED}"/>
          </ac:picMkLst>
        </pc:picChg>
        <pc:picChg chg="add del mod">
          <ac:chgData name="" userId="8c75ae6710e7347b" providerId="LiveId" clId="{44F7EAB5-A77D-47E3-98F4-B2793CB23A6D}" dt="2020-08-16T17:52:48.783" v="1186" actId="478"/>
          <ac:picMkLst>
            <pc:docMk/>
            <pc:sldMk cId="1869982902" sldId="335"/>
            <ac:picMk id="6" creationId="{83CAEA74-ADD4-46FE-B86C-3622662BF5EC}"/>
          </ac:picMkLst>
        </pc:picChg>
        <pc:picChg chg="add del mod">
          <ac:chgData name="" userId="8c75ae6710e7347b" providerId="LiveId" clId="{44F7EAB5-A77D-47E3-98F4-B2793CB23A6D}" dt="2020-08-16T17:52:58.874" v="1189" actId="478"/>
          <ac:picMkLst>
            <pc:docMk/>
            <pc:sldMk cId="1869982902" sldId="335"/>
            <ac:picMk id="7" creationId="{569FF3AA-BAEA-4B19-A413-5B78243B7CD0}"/>
          </ac:picMkLst>
        </pc:picChg>
        <pc:picChg chg="add mod">
          <ac:chgData name="" userId="8c75ae6710e7347b" providerId="LiveId" clId="{44F7EAB5-A77D-47E3-98F4-B2793CB23A6D}" dt="2020-08-16T17:53:06.035" v="1191" actId="1076"/>
          <ac:picMkLst>
            <pc:docMk/>
            <pc:sldMk cId="1869982902" sldId="335"/>
            <ac:picMk id="8" creationId="{6FF237D2-F58F-4686-8B54-7C02F0B42A45}"/>
          </ac:picMkLst>
        </pc:picChg>
        <pc:cxnChg chg="add mod">
          <ac:chgData name="" userId="8c75ae6710e7347b" providerId="LiveId" clId="{44F7EAB5-A77D-47E3-98F4-B2793CB23A6D}" dt="2020-08-16T17:53:31.852" v="1197" actId="14100"/>
          <ac:cxnSpMkLst>
            <pc:docMk/>
            <pc:sldMk cId="1869982902" sldId="335"/>
            <ac:cxnSpMk id="9" creationId="{73859968-E516-46BF-B510-76EE0D0F31C9}"/>
          </ac:cxnSpMkLst>
        </pc:cxnChg>
      </pc:sldChg>
      <pc:sldChg chg="addSp delSp modSp ord">
        <pc:chgData name="" userId="8c75ae6710e7347b" providerId="LiveId" clId="{44F7EAB5-A77D-47E3-98F4-B2793CB23A6D}" dt="2020-08-16T17:55:25.868" v="1206"/>
        <pc:sldMkLst>
          <pc:docMk/>
          <pc:sldMk cId="301852921" sldId="336"/>
        </pc:sldMkLst>
        <pc:spChg chg="mod">
          <ac:chgData name="" userId="8c75ae6710e7347b" providerId="LiveId" clId="{44F7EAB5-A77D-47E3-98F4-B2793CB23A6D}" dt="2020-08-16T17:55:25.868" v="1206"/>
          <ac:spMkLst>
            <pc:docMk/>
            <pc:sldMk cId="301852921" sldId="336"/>
            <ac:spMk id="8" creationId="{F1C71B15-2E35-40A9-BF5E-EB09475BBE4F}"/>
          </ac:spMkLst>
        </pc:spChg>
        <pc:grpChg chg="del mod">
          <ac:chgData name="" userId="8c75ae6710e7347b" providerId="LiveId" clId="{44F7EAB5-A77D-47E3-98F4-B2793CB23A6D}" dt="2020-08-16T17:53:23.451" v="1194"/>
          <ac:grpSpMkLst>
            <pc:docMk/>
            <pc:sldMk cId="301852921" sldId="336"/>
            <ac:grpSpMk id="7" creationId="{D698E320-9FF5-4ED8-B2C8-6B921C158A88}"/>
          </ac:grpSpMkLst>
        </pc:grpChg>
        <pc:picChg chg="del mod">
          <ac:chgData name="" userId="8c75ae6710e7347b" providerId="LiveId" clId="{44F7EAB5-A77D-47E3-98F4-B2793CB23A6D}" dt="2020-08-16T17:53:36.134" v="1198" actId="478"/>
          <ac:picMkLst>
            <pc:docMk/>
            <pc:sldMk cId="301852921" sldId="336"/>
            <ac:picMk id="4" creationId="{D12EA46E-70E0-4E4A-A6CA-4B54267CE2D6}"/>
          </ac:picMkLst>
        </pc:picChg>
        <pc:picChg chg="add mod">
          <ac:chgData name="" userId="8c75ae6710e7347b" providerId="LiveId" clId="{44F7EAB5-A77D-47E3-98F4-B2793CB23A6D}" dt="2020-08-16T17:55:22.067" v="1200" actId="1076"/>
          <ac:picMkLst>
            <pc:docMk/>
            <pc:sldMk cId="301852921" sldId="336"/>
            <ac:picMk id="5" creationId="{E35AC232-7DA5-4AAC-859D-DA3FBC8BEDA9}"/>
          </ac:picMkLst>
        </pc:picChg>
        <pc:cxnChg chg="del">
          <ac:chgData name="" userId="8c75ae6710e7347b" providerId="LiveId" clId="{44F7EAB5-A77D-47E3-98F4-B2793CB23A6D}" dt="2020-08-16T17:53:23.451" v="1194"/>
          <ac:cxnSpMkLst>
            <pc:docMk/>
            <pc:sldMk cId="301852921" sldId="336"/>
            <ac:cxnSpMk id="6" creationId="{03451735-931E-4626-AFDE-2E432EFE682D}"/>
          </ac:cxnSpMkLst>
        </pc:cxnChg>
      </pc:sldChg>
      <pc:sldChg chg="add del">
        <pc:chgData name="" userId="8c75ae6710e7347b" providerId="LiveId" clId="{44F7EAB5-A77D-47E3-98F4-B2793CB23A6D}" dt="2020-08-16T17:38:21.885" v="1097"/>
        <pc:sldMkLst>
          <pc:docMk/>
          <pc:sldMk cId="1104768964" sldId="339"/>
        </pc:sldMkLst>
      </pc:sldChg>
      <pc:sldChg chg="addSp delSp modSp add del setBg modAnim">
        <pc:chgData name="" userId="8c75ae6710e7347b" providerId="LiveId" clId="{44F7EAB5-A77D-47E3-98F4-B2793CB23A6D}" dt="2020-08-16T17:37:52.236" v="1095" actId="2696"/>
        <pc:sldMkLst>
          <pc:docMk/>
          <pc:sldMk cId="1258262194" sldId="339"/>
        </pc:sldMkLst>
        <pc:spChg chg="add mod topLvl">
          <ac:chgData name="" userId="8c75ae6710e7347b" providerId="LiveId" clId="{44F7EAB5-A77D-47E3-98F4-B2793CB23A6D}" dt="2020-08-16T17:14:43.266" v="1089"/>
          <ac:spMkLst>
            <pc:docMk/>
            <pc:sldMk cId="1258262194" sldId="339"/>
            <ac:spMk id="5" creationId="{1D18027E-CA2B-4092-AF72-786172336AED}"/>
          </ac:spMkLst>
        </pc:spChg>
        <pc:spChg chg="add mod">
          <ac:chgData name="" userId="8c75ae6710e7347b" providerId="LiveId" clId="{44F7EAB5-A77D-47E3-98F4-B2793CB23A6D}" dt="2020-08-16T17:14:42.925" v="1061"/>
          <ac:spMkLst>
            <pc:docMk/>
            <pc:sldMk cId="1258262194" sldId="339"/>
            <ac:spMk id="6" creationId="{9AA3C95D-0DEF-438D-811C-E5E2B802574B}"/>
          </ac:spMkLst>
        </pc:spChg>
        <pc:spChg chg="add mod">
          <ac:chgData name="" userId="8c75ae6710e7347b" providerId="LiveId" clId="{44F7EAB5-A77D-47E3-98F4-B2793CB23A6D}" dt="2020-08-16T17:14:42.925" v="1061"/>
          <ac:spMkLst>
            <pc:docMk/>
            <pc:sldMk cId="1258262194" sldId="339"/>
            <ac:spMk id="7" creationId="{DCA3A213-9793-42D2-9D0E-084EB883C9B6}"/>
          </ac:spMkLst>
        </pc:spChg>
        <pc:spChg chg="add mod">
          <ac:chgData name="" userId="8c75ae6710e7347b" providerId="LiveId" clId="{44F7EAB5-A77D-47E3-98F4-B2793CB23A6D}" dt="2020-08-16T17:14:42.925" v="1061"/>
          <ac:spMkLst>
            <pc:docMk/>
            <pc:sldMk cId="1258262194" sldId="339"/>
            <ac:spMk id="8" creationId="{BDFE1CC8-8B71-446B-82A7-4A8383E0FAA4}"/>
          </ac:spMkLst>
        </pc:spChg>
        <pc:spChg chg="add mod">
          <ac:chgData name="" userId="8c75ae6710e7347b" providerId="LiveId" clId="{44F7EAB5-A77D-47E3-98F4-B2793CB23A6D}" dt="2020-08-16T17:14:42.925" v="1061"/>
          <ac:spMkLst>
            <pc:docMk/>
            <pc:sldMk cId="1258262194" sldId="339"/>
            <ac:spMk id="9" creationId="{E3C05246-732B-4E49-93B5-1DC094C6A4E4}"/>
          </ac:spMkLst>
        </pc:spChg>
        <pc:spChg chg="add mod">
          <ac:chgData name="" userId="8c75ae6710e7347b" providerId="LiveId" clId="{44F7EAB5-A77D-47E3-98F4-B2793CB23A6D}" dt="2020-08-16T17:14:42.925" v="1061"/>
          <ac:spMkLst>
            <pc:docMk/>
            <pc:sldMk cId="1258262194" sldId="339"/>
            <ac:spMk id="10" creationId="{73C61B12-42F8-42D7-A497-77EBB7C99D0E}"/>
          </ac:spMkLst>
        </pc:spChg>
        <pc:spChg chg="add del mod">
          <ac:chgData name="" userId="8c75ae6710e7347b" providerId="LiveId" clId="{44F7EAB5-A77D-47E3-98F4-B2793CB23A6D}" dt="2020-08-16T17:14:43.269" v="1094"/>
          <ac:spMkLst>
            <pc:docMk/>
            <pc:sldMk cId="1258262194" sldId="339"/>
            <ac:spMk id="11" creationId="{40F79E57-2134-4670-B2C1-E12B2EED1069}"/>
          </ac:spMkLst>
        </pc:spChg>
        <pc:spChg chg="add mod">
          <ac:chgData name="" userId="8c75ae6710e7347b" providerId="LiveId" clId="{44F7EAB5-A77D-47E3-98F4-B2793CB23A6D}" dt="2020-08-16T17:14:43.268" v="1092"/>
          <ac:spMkLst>
            <pc:docMk/>
            <pc:sldMk cId="1258262194" sldId="339"/>
            <ac:spMk id="12" creationId="{49954903-3A52-4398-93AC-339575C7CF3D}"/>
          </ac:spMkLst>
        </pc:spChg>
        <pc:grpChg chg="add del mod">
          <ac:chgData name="" userId="8c75ae6710e7347b" providerId="LiveId" clId="{44F7EAB5-A77D-47E3-98F4-B2793CB23A6D}" dt="2020-08-16T17:14:43.266" v="1089"/>
          <ac:grpSpMkLst>
            <pc:docMk/>
            <pc:sldMk cId="1258262194" sldId="339"/>
            <ac:grpSpMk id="15" creationId="{EC0E9ABE-5EEF-41CA-873D-A12B00A0DB9F}"/>
          </ac:grpSpMkLst>
        </pc:grpChg>
        <pc:picChg chg="add mod">
          <ac:chgData name="" userId="8c75ae6710e7347b" providerId="LiveId" clId="{44F7EAB5-A77D-47E3-98F4-B2793CB23A6D}" dt="2020-08-16T17:14:42.903" v="1040"/>
          <ac:picMkLst>
            <pc:docMk/>
            <pc:sldMk cId="1258262194" sldId="339"/>
            <ac:picMk id="2" creationId="{946B185F-9596-4505-9473-98DACA96A31E}"/>
          </ac:picMkLst>
        </pc:picChg>
        <pc:picChg chg="add mod topLvl">
          <ac:chgData name="" userId="8c75ae6710e7347b" providerId="LiveId" clId="{44F7EAB5-A77D-47E3-98F4-B2793CB23A6D}" dt="2020-08-16T17:14:43.266" v="1089"/>
          <ac:picMkLst>
            <pc:docMk/>
            <pc:sldMk cId="1258262194" sldId="339"/>
            <ac:picMk id="4" creationId="{3B52B0B7-ACFA-409D-AC08-68BBA0768564}"/>
          </ac:picMkLst>
        </pc:picChg>
        <pc:picChg chg="add mod">
          <ac:chgData name="" userId="8c75ae6710e7347b" providerId="LiveId" clId="{44F7EAB5-A77D-47E3-98F4-B2793CB23A6D}" dt="2020-08-16T17:14:43.268" v="1092"/>
          <ac:picMkLst>
            <pc:docMk/>
            <pc:sldMk cId="1258262194" sldId="339"/>
            <ac:picMk id="14" creationId="{DD40E3A7-B464-45F5-BA13-C2ABA1073FDE}"/>
          </ac:picMkLst>
        </pc:picChg>
      </pc:sldChg>
      <pc:sldChg chg="modSp add ord">
        <pc:chgData name="" userId="8c75ae6710e7347b" providerId="LiveId" clId="{44F7EAB5-A77D-47E3-98F4-B2793CB23A6D}" dt="2020-08-16T17:38:52.679" v="1176"/>
        <pc:sldMkLst>
          <pc:docMk/>
          <pc:sldMk cId="1668627369" sldId="339"/>
        </pc:sldMkLst>
        <pc:spChg chg="mod">
          <ac:chgData name="" userId="8c75ae6710e7347b" providerId="LiveId" clId="{44F7EAB5-A77D-47E3-98F4-B2793CB23A6D}" dt="2020-08-16T17:38:28.360" v="1113"/>
          <ac:spMkLst>
            <pc:docMk/>
            <pc:sldMk cId="1668627369" sldId="339"/>
            <ac:spMk id="2" creationId="{1185CB46-DE6F-4FF9-A701-399165BB05A9}"/>
          </ac:spMkLst>
        </pc:spChg>
        <pc:spChg chg="mod">
          <ac:chgData name="" userId="8c75ae6710e7347b" providerId="LiveId" clId="{44F7EAB5-A77D-47E3-98F4-B2793CB23A6D}" dt="2020-08-16T17:38:52.679" v="1176"/>
          <ac:spMkLst>
            <pc:docMk/>
            <pc:sldMk cId="1668627369" sldId="339"/>
            <ac:spMk id="3" creationId="{A66ED0B3-70D4-49C4-B988-7B3E1BECEB92}"/>
          </ac:spMkLst>
        </pc:spChg>
      </pc:sldChg>
    </pc:docChg>
  </pc:docChgLst>
  <pc:docChgLst>
    <pc:chgData userId="8c75ae6710e7347b" providerId="LiveId" clId="{A4EB4598-D74F-43AF-8C88-9CC0B4B9AE13}"/>
    <pc:docChg chg="undo custSel addSld delSld modSld sldOrd">
      <pc:chgData name="" userId="8c75ae6710e7347b" providerId="LiveId" clId="{A4EB4598-D74F-43AF-8C88-9CC0B4B9AE13}" dt="2020-08-17T06:51:19.004" v="3768" actId="27636"/>
      <pc:docMkLst>
        <pc:docMk/>
      </pc:docMkLst>
      <pc:sldChg chg="modSp">
        <pc:chgData name="" userId="8c75ae6710e7347b" providerId="LiveId" clId="{A4EB4598-D74F-43AF-8C88-9CC0B4B9AE13}" dt="2020-08-17T06:48:26.111" v="3745" actId="27636"/>
        <pc:sldMkLst>
          <pc:docMk/>
          <pc:sldMk cId="3265297920" sldId="256"/>
        </pc:sldMkLst>
        <pc:spChg chg="mod">
          <ac:chgData name="" userId="8c75ae6710e7347b" providerId="LiveId" clId="{A4EB4598-D74F-43AF-8C88-9CC0B4B9AE13}" dt="2020-08-17T06:48:26.111" v="3745" actId="27636"/>
          <ac:spMkLst>
            <pc:docMk/>
            <pc:sldMk cId="3265297920" sldId="256"/>
            <ac:spMk id="2" creationId="{8670DF62-A4E0-4E6B-9985-139776B65CCE}"/>
          </ac:spMkLst>
        </pc:spChg>
        <pc:spChg chg="mod">
          <ac:chgData name="" userId="8c75ae6710e7347b" providerId="LiveId" clId="{A4EB4598-D74F-43AF-8C88-9CC0B4B9AE13}" dt="2020-08-14T09:06:49" v="1023" actId="20577"/>
          <ac:spMkLst>
            <pc:docMk/>
            <pc:sldMk cId="3265297920" sldId="256"/>
            <ac:spMk id="3" creationId="{517264D0-590B-4489-AC2B-AE1B3E339C33}"/>
          </ac:spMkLst>
        </pc:spChg>
      </pc:sldChg>
      <pc:sldChg chg="addSp modSp">
        <pc:chgData name="" userId="8c75ae6710e7347b" providerId="LiveId" clId="{A4EB4598-D74F-43AF-8C88-9CC0B4B9AE13}" dt="2020-08-17T06:44:37.059" v="3540" actId="5793"/>
        <pc:sldMkLst>
          <pc:docMk/>
          <pc:sldMk cId="3375479208" sldId="257"/>
        </pc:sldMkLst>
        <pc:spChg chg="mod">
          <ac:chgData name="" userId="8c75ae6710e7347b" providerId="LiveId" clId="{A4EB4598-D74F-43AF-8C88-9CC0B4B9AE13}" dt="2020-08-17T06:44:37.059" v="3540" actId="5793"/>
          <ac:spMkLst>
            <pc:docMk/>
            <pc:sldMk cId="3375479208" sldId="257"/>
            <ac:spMk id="3" creationId="{129C4285-8F4F-4BCE-ABB3-40CC06D7F933}"/>
          </ac:spMkLst>
        </pc:spChg>
        <pc:spChg chg="add mod">
          <ac:chgData name="" userId="8c75ae6710e7347b" providerId="LiveId" clId="{A4EB4598-D74F-43AF-8C88-9CC0B4B9AE13}" dt="2020-08-17T06:44:17.931" v="3533" actId="164"/>
          <ac:spMkLst>
            <pc:docMk/>
            <pc:sldMk cId="3375479208" sldId="257"/>
            <ac:spMk id="4" creationId="{C9F91491-131F-4D2F-ADB6-D681BDD28C07}"/>
          </ac:spMkLst>
        </pc:spChg>
        <pc:spChg chg="add mod">
          <ac:chgData name="" userId="8c75ae6710e7347b" providerId="LiveId" clId="{A4EB4598-D74F-43AF-8C88-9CC0B4B9AE13}" dt="2020-08-17T06:44:17.931" v="3533" actId="164"/>
          <ac:spMkLst>
            <pc:docMk/>
            <pc:sldMk cId="3375479208" sldId="257"/>
            <ac:spMk id="7" creationId="{75EC18DF-18D1-48F4-9346-774ED94E59F1}"/>
          </ac:spMkLst>
        </pc:spChg>
        <pc:spChg chg="add mod">
          <ac:chgData name="" userId="8c75ae6710e7347b" providerId="LiveId" clId="{A4EB4598-D74F-43AF-8C88-9CC0B4B9AE13}" dt="2020-08-17T06:44:17.931" v="3533" actId="164"/>
          <ac:spMkLst>
            <pc:docMk/>
            <pc:sldMk cId="3375479208" sldId="257"/>
            <ac:spMk id="8" creationId="{C8168D97-42D1-49C6-B69A-4593DCF7C379}"/>
          </ac:spMkLst>
        </pc:spChg>
        <pc:spChg chg="add mod">
          <ac:chgData name="" userId="8c75ae6710e7347b" providerId="LiveId" clId="{A4EB4598-D74F-43AF-8C88-9CC0B4B9AE13}" dt="2020-08-17T06:44:17.931" v="3533" actId="164"/>
          <ac:spMkLst>
            <pc:docMk/>
            <pc:sldMk cId="3375479208" sldId="257"/>
            <ac:spMk id="9" creationId="{299580E4-3B06-4869-8194-23E8D7738F78}"/>
          </ac:spMkLst>
        </pc:spChg>
        <pc:grpChg chg="add mod">
          <ac:chgData name="" userId="8c75ae6710e7347b" providerId="LiveId" clId="{A4EB4598-D74F-43AF-8C88-9CC0B4B9AE13}" dt="2020-08-17T06:44:17.931" v="3533" actId="164"/>
          <ac:grpSpMkLst>
            <pc:docMk/>
            <pc:sldMk cId="3375479208" sldId="257"/>
            <ac:grpSpMk id="5" creationId="{3584453D-F217-4F6B-8F42-5B2164CE8BAD}"/>
          </ac:grpSpMkLst>
        </pc:grpChg>
        <pc:picChg chg="mod">
          <ac:chgData name="" userId="8c75ae6710e7347b" providerId="LiveId" clId="{A4EB4598-D74F-43AF-8C88-9CC0B4B9AE13}" dt="2020-08-17T06:44:17.931" v="3533" actId="164"/>
          <ac:picMkLst>
            <pc:docMk/>
            <pc:sldMk cId="3375479208" sldId="257"/>
            <ac:picMk id="11" creationId="{0896A10E-F11F-4965-8299-975D38048DF7}"/>
          </ac:picMkLst>
        </pc:picChg>
      </pc:sldChg>
      <pc:sldChg chg="addSp delSp modSp ord modNotesTx">
        <pc:chgData name="" userId="8c75ae6710e7347b" providerId="LiveId" clId="{A4EB4598-D74F-43AF-8C88-9CC0B4B9AE13}" dt="2020-08-14T09:54:02.485" v="1351" actId="1076"/>
        <pc:sldMkLst>
          <pc:docMk/>
          <pc:sldMk cId="1935487091" sldId="261"/>
        </pc:sldMkLst>
        <pc:spChg chg="mod">
          <ac:chgData name="" userId="8c75ae6710e7347b" providerId="LiveId" clId="{A4EB4598-D74F-43AF-8C88-9CC0B4B9AE13}" dt="2020-08-14T08:25:38.994" v="739"/>
          <ac:spMkLst>
            <pc:docMk/>
            <pc:sldMk cId="1935487091" sldId="261"/>
            <ac:spMk id="2" creationId="{D4D039B4-0C31-441F-A474-825ABCCC17D4}"/>
          </ac:spMkLst>
        </pc:spChg>
        <pc:picChg chg="add mod ord">
          <ac:chgData name="" userId="8c75ae6710e7347b" providerId="LiveId" clId="{A4EB4598-D74F-43AF-8C88-9CC0B4B9AE13}" dt="2020-08-14T09:54:00.901" v="1350" actId="1076"/>
          <ac:picMkLst>
            <pc:docMk/>
            <pc:sldMk cId="1935487091" sldId="261"/>
            <ac:picMk id="3" creationId="{5DF9DC24-94A9-4F0A-9E57-0A63DCB31811}"/>
          </ac:picMkLst>
        </pc:picChg>
        <pc:picChg chg="del">
          <ac:chgData name="" userId="8c75ae6710e7347b" providerId="LiveId" clId="{A4EB4598-D74F-43AF-8C88-9CC0B4B9AE13}" dt="2020-08-14T09:53:42.009" v="1343" actId="478"/>
          <ac:picMkLst>
            <pc:docMk/>
            <pc:sldMk cId="1935487091" sldId="261"/>
            <ac:picMk id="7" creationId="{4B6E9648-2404-4A00-97BD-6EF9346D4007}"/>
          </ac:picMkLst>
        </pc:picChg>
        <pc:picChg chg="mod">
          <ac:chgData name="" userId="8c75ae6710e7347b" providerId="LiveId" clId="{A4EB4598-D74F-43AF-8C88-9CC0B4B9AE13}" dt="2020-08-14T09:54:02.485" v="1351" actId="1076"/>
          <ac:picMkLst>
            <pc:docMk/>
            <pc:sldMk cId="1935487091" sldId="261"/>
            <ac:picMk id="8" creationId="{08D28166-DC54-40A7-B452-97F9CEC99B58}"/>
          </ac:picMkLst>
        </pc:picChg>
      </pc:sldChg>
      <pc:sldChg chg="addSp delSp modSp">
        <pc:chgData name="" userId="8c75ae6710e7347b" providerId="LiveId" clId="{A4EB4598-D74F-43AF-8C88-9CC0B4B9AE13}" dt="2020-08-17T04:55:27.919" v="1695" actId="403"/>
        <pc:sldMkLst>
          <pc:docMk/>
          <pc:sldMk cId="1284429202" sldId="265"/>
        </pc:sldMkLst>
        <pc:spChg chg="mod">
          <ac:chgData name="" userId="8c75ae6710e7347b" providerId="LiveId" clId="{A4EB4598-D74F-43AF-8C88-9CC0B4B9AE13}" dt="2020-08-17T04:55:27.919" v="1695" actId="403"/>
          <ac:spMkLst>
            <pc:docMk/>
            <pc:sldMk cId="1284429202" sldId="265"/>
            <ac:spMk id="9" creationId="{D016F4D7-EDAA-4CF5-B0ED-97FC6BC0F6FD}"/>
          </ac:spMkLst>
        </pc:spChg>
        <pc:picChg chg="add del mod">
          <ac:chgData name="" userId="8c75ae6710e7347b" providerId="LiveId" clId="{A4EB4598-D74F-43AF-8C88-9CC0B4B9AE13}" dt="2020-08-17T04:47:11.823" v="1541"/>
          <ac:picMkLst>
            <pc:docMk/>
            <pc:sldMk cId="1284429202" sldId="265"/>
            <ac:picMk id="13" creationId="{7D22EFCF-8EC9-407D-9CB0-94257C8FFB3E}"/>
          </ac:picMkLst>
        </pc:picChg>
        <pc:picChg chg="add mod modCrop">
          <ac:chgData name="" userId="8c75ae6710e7347b" providerId="LiveId" clId="{A4EB4598-D74F-43AF-8C88-9CC0B4B9AE13}" dt="2020-08-17T04:48:02.713" v="1556" actId="1076"/>
          <ac:picMkLst>
            <pc:docMk/>
            <pc:sldMk cId="1284429202" sldId="265"/>
            <ac:picMk id="14" creationId="{BF5CB4F2-BED3-4071-B20A-F8005E69CD52}"/>
          </ac:picMkLst>
        </pc:picChg>
      </pc:sldChg>
      <pc:sldChg chg="addSp delSp modSp">
        <pc:chgData name="" userId="8c75ae6710e7347b" providerId="LiveId" clId="{A4EB4598-D74F-43AF-8C88-9CC0B4B9AE13}" dt="2020-08-17T06:43:51.424" v="3529" actId="20577"/>
        <pc:sldMkLst>
          <pc:docMk/>
          <pc:sldMk cId="3398941459" sldId="266"/>
        </pc:sldMkLst>
        <pc:spChg chg="mod">
          <ac:chgData name="" userId="8c75ae6710e7347b" providerId="LiveId" clId="{A4EB4598-D74F-43AF-8C88-9CC0B4B9AE13}" dt="2020-08-17T06:43:51.424" v="3529" actId="20577"/>
          <ac:spMkLst>
            <pc:docMk/>
            <pc:sldMk cId="3398941459" sldId="266"/>
            <ac:spMk id="3" creationId="{2F453632-3AD8-46A3-BAF0-C67DC2EF425E}"/>
          </ac:spMkLst>
        </pc:spChg>
        <pc:picChg chg="add del mod">
          <ac:chgData name="" userId="8c75ae6710e7347b" providerId="LiveId" clId="{A4EB4598-D74F-43AF-8C88-9CC0B4B9AE13}" dt="2020-08-17T04:47:01.283" v="1535"/>
          <ac:picMkLst>
            <pc:docMk/>
            <pc:sldMk cId="3398941459" sldId="266"/>
            <ac:picMk id="2" creationId="{3926ACAB-8E08-42CD-8B85-65A5B36DC6C6}"/>
          </ac:picMkLst>
        </pc:picChg>
        <pc:picChg chg="add mod ord">
          <ac:chgData name="" userId="8c75ae6710e7347b" providerId="LiveId" clId="{A4EB4598-D74F-43AF-8C88-9CC0B4B9AE13}" dt="2020-08-17T04:50:07.081" v="1647" actId="167"/>
          <ac:picMkLst>
            <pc:docMk/>
            <pc:sldMk cId="3398941459" sldId="266"/>
            <ac:picMk id="1026" creationId="{795DFDDE-0CEF-4574-99DD-13BD94646F9E}"/>
          </ac:picMkLst>
        </pc:picChg>
      </pc:sldChg>
      <pc:sldChg chg="addSp delSp modSp ord modAnim">
        <pc:chgData name="" userId="8c75ae6710e7347b" providerId="LiveId" clId="{A4EB4598-D74F-43AF-8C88-9CC0B4B9AE13}" dt="2020-08-14T09:57:13.680" v="1491"/>
        <pc:sldMkLst>
          <pc:docMk/>
          <pc:sldMk cId="1459286961" sldId="267"/>
        </pc:sldMkLst>
        <pc:spChg chg="add mod">
          <ac:chgData name="" userId="8c75ae6710e7347b" providerId="LiveId" clId="{A4EB4598-D74F-43AF-8C88-9CC0B4B9AE13}" dt="2020-08-14T07:02:41.677" v="378" actId="164"/>
          <ac:spMkLst>
            <pc:docMk/>
            <pc:sldMk cId="1459286961" sldId="267"/>
            <ac:spMk id="2" creationId="{CCC81160-1993-4D40-A618-ED97D4A789D3}"/>
          </ac:spMkLst>
        </pc:spChg>
        <pc:spChg chg="mod">
          <ac:chgData name="" userId="8c75ae6710e7347b" providerId="LiveId" clId="{A4EB4598-D74F-43AF-8C88-9CC0B4B9AE13}" dt="2020-08-14T07:01:42.690" v="367" actId="14100"/>
          <ac:spMkLst>
            <pc:docMk/>
            <pc:sldMk cId="1459286961" sldId="267"/>
            <ac:spMk id="5" creationId="{DCB7A094-FD9C-4310-8729-1EF6D6B189C3}"/>
          </ac:spMkLst>
        </pc:spChg>
        <pc:spChg chg="add mod">
          <ac:chgData name="" userId="8c75ae6710e7347b" providerId="LiveId" clId="{A4EB4598-D74F-43AF-8C88-9CC0B4B9AE13}" dt="2020-08-14T07:02:41.677" v="378" actId="164"/>
          <ac:spMkLst>
            <pc:docMk/>
            <pc:sldMk cId="1459286961" sldId="267"/>
            <ac:spMk id="7" creationId="{97E76556-EA51-440B-BE35-375D7E7CCC6C}"/>
          </ac:spMkLst>
        </pc:spChg>
        <pc:spChg chg="add mod">
          <ac:chgData name="" userId="8c75ae6710e7347b" providerId="LiveId" clId="{A4EB4598-D74F-43AF-8C88-9CC0B4B9AE13}" dt="2020-08-14T07:02:41.677" v="378" actId="164"/>
          <ac:spMkLst>
            <pc:docMk/>
            <pc:sldMk cId="1459286961" sldId="267"/>
            <ac:spMk id="8" creationId="{36B7D5FF-4815-4F64-9115-048356B71AE6}"/>
          </ac:spMkLst>
        </pc:spChg>
        <pc:spChg chg="add mod">
          <ac:chgData name="" userId="8c75ae6710e7347b" providerId="LiveId" clId="{A4EB4598-D74F-43AF-8C88-9CC0B4B9AE13}" dt="2020-08-14T07:02:41.677" v="378" actId="164"/>
          <ac:spMkLst>
            <pc:docMk/>
            <pc:sldMk cId="1459286961" sldId="267"/>
            <ac:spMk id="9" creationId="{E7B030F8-1711-4626-9CE9-EBA8FA9BC2F1}"/>
          </ac:spMkLst>
        </pc:spChg>
        <pc:spChg chg="add mod">
          <ac:chgData name="" userId="8c75ae6710e7347b" providerId="LiveId" clId="{A4EB4598-D74F-43AF-8C88-9CC0B4B9AE13}" dt="2020-08-14T07:02:41.677" v="378" actId="164"/>
          <ac:spMkLst>
            <pc:docMk/>
            <pc:sldMk cId="1459286961" sldId="267"/>
            <ac:spMk id="10" creationId="{E9A61096-A280-4F3D-AC4C-8C95D5C07AF7}"/>
          </ac:spMkLst>
        </pc:spChg>
        <pc:spChg chg="add mod">
          <ac:chgData name="" userId="8c75ae6710e7347b" providerId="LiveId" clId="{A4EB4598-D74F-43AF-8C88-9CC0B4B9AE13}" dt="2020-08-14T07:02:41.677" v="378" actId="164"/>
          <ac:spMkLst>
            <pc:docMk/>
            <pc:sldMk cId="1459286961" sldId="267"/>
            <ac:spMk id="11" creationId="{8ED9C9C7-718C-4A51-BD92-32CA9DC7E763}"/>
          </ac:spMkLst>
        </pc:spChg>
        <pc:spChg chg="add mod">
          <ac:chgData name="" userId="8c75ae6710e7347b" providerId="LiveId" clId="{A4EB4598-D74F-43AF-8C88-9CC0B4B9AE13}" dt="2020-08-14T07:02:41.677" v="378" actId="164"/>
          <ac:spMkLst>
            <pc:docMk/>
            <pc:sldMk cId="1459286961" sldId="267"/>
            <ac:spMk id="12" creationId="{25FCB42F-90BE-4FEE-B2EA-14741CE2FCC1}"/>
          </ac:spMkLst>
        </pc:spChg>
        <pc:spChg chg="add mod">
          <ac:chgData name="" userId="8c75ae6710e7347b" providerId="LiveId" clId="{A4EB4598-D74F-43AF-8C88-9CC0B4B9AE13}" dt="2020-08-14T07:02:41.677" v="378" actId="164"/>
          <ac:spMkLst>
            <pc:docMk/>
            <pc:sldMk cId="1459286961" sldId="267"/>
            <ac:spMk id="13" creationId="{20A8CDF4-0AD9-4283-A081-EB9A7BE88928}"/>
          </ac:spMkLst>
        </pc:spChg>
        <pc:spChg chg="add del mod">
          <ac:chgData name="" userId="8c75ae6710e7347b" providerId="LiveId" clId="{A4EB4598-D74F-43AF-8C88-9CC0B4B9AE13}" dt="2020-08-14T07:01:12.158" v="361" actId="478"/>
          <ac:spMkLst>
            <pc:docMk/>
            <pc:sldMk cId="1459286961" sldId="267"/>
            <ac:spMk id="14" creationId="{C06E77B8-BCF1-431D-AAFA-FA511A3B3093}"/>
          </ac:spMkLst>
        </pc:spChg>
        <pc:grpChg chg="add mod">
          <ac:chgData name="" userId="8c75ae6710e7347b" providerId="LiveId" clId="{A4EB4598-D74F-43AF-8C88-9CC0B4B9AE13}" dt="2020-08-14T07:02:41.677" v="378" actId="164"/>
          <ac:grpSpMkLst>
            <pc:docMk/>
            <pc:sldMk cId="1459286961" sldId="267"/>
            <ac:grpSpMk id="3" creationId="{F8E029E4-8758-4E03-A5D5-61C07FE88E80}"/>
          </ac:grpSpMkLst>
        </pc:grpChg>
        <pc:graphicFrameChg chg="add mod modGraphic">
          <ac:chgData name="" userId="8c75ae6710e7347b" providerId="LiveId" clId="{A4EB4598-D74F-43AF-8C88-9CC0B4B9AE13}" dt="2020-08-14T07:02:41.677" v="378" actId="164"/>
          <ac:graphicFrameMkLst>
            <pc:docMk/>
            <pc:sldMk cId="1459286961" sldId="267"/>
            <ac:graphicFrameMk id="15" creationId="{0C6018BA-5567-4094-9370-7192B8ABF1AD}"/>
          </ac:graphicFrameMkLst>
        </pc:graphicFrameChg>
      </pc:sldChg>
      <pc:sldChg chg="modSp ord">
        <pc:chgData name="" userId="8c75ae6710e7347b" providerId="LiveId" clId="{A4EB4598-D74F-43AF-8C88-9CC0B4B9AE13}" dt="2020-08-14T07:11:43.099" v="540" actId="20577"/>
        <pc:sldMkLst>
          <pc:docMk/>
          <pc:sldMk cId="712689335" sldId="268"/>
        </pc:sldMkLst>
        <pc:spChg chg="mod">
          <ac:chgData name="" userId="8c75ae6710e7347b" providerId="LiveId" clId="{A4EB4598-D74F-43AF-8C88-9CC0B4B9AE13}" dt="2020-08-14T07:11:43.099" v="540" actId="20577"/>
          <ac:spMkLst>
            <pc:docMk/>
            <pc:sldMk cId="712689335" sldId="268"/>
            <ac:spMk id="2" creationId="{090063C9-C3CA-484B-852B-26E2E0208B39}"/>
          </ac:spMkLst>
        </pc:spChg>
      </pc:sldChg>
      <pc:sldChg chg="modSp ord">
        <pc:chgData name="" userId="8c75ae6710e7347b" providerId="LiveId" clId="{A4EB4598-D74F-43AF-8C88-9CC0B4B9AE13}" dt="2020-08-14T09:57:13.680" v="1491"/>
        <pc:sldMkLst>
          <pc:docMk/>
          <pc:sldMk cId="796177496" sldId="269"/>
        </pc:sldMkLst>
        <pc:graphicFrameChg chg="mod modGraphic">
          <ac:chgData name="" userId="8c75ae6710e7347b" providerId="LiveId" clId="{A4EB4598-D74F-43AF-8C88-9CC0B4B9AE13}" dt="2020-08-14T07:01:51.226" v="371" actId="14734"/>
          <ac:graphicFrameMkLst>
            <pc:docMk/>
            <pc:sldMk cId="796177496" sldId="269"/>
            <ac:graphicFrameMk id="7" creationId="{FAAED118-8A5A-498E-ABEF-83161D73FCEE}"/>
          </ac:graphicFrameMkLst>
        </pc:graphicFrameChg>
      </pc:sldChg>
      <pc:sldChg chg="ord">
        <pc:chgData name="" userId="8c75ae6710e7347b" providerId="LiveId" clId="{A4EB4598-D74F-43AF-8C88-9CC0B4B9AE13}" dt="2020-08-14T09:57:13.680" v="1491"/>
        <pc:sldMkLst>
          <pc:docMk/>
          <pc:sldMk cId="869802596" sldId="271"/>
        </pc:sldMkLst>
      </pc:sldChg>
      <pc:sldChg chg="modSp">
        <pc:chgData name="" userId="8c75ae6710e7347b" providerId="LiveId" clId="{A4EB4598-D74F-43AF-8C88-9CC0B4B9AE13}" dt="2020-08-14T08:51:10.530" v="942"/>
        <pc:sldMkLst>
          <pc:docMk/>
          <pc:sldMk cId="2940234349" sldId="272"/>
        </pc:sldMkLst>
        <pc:spChg chg="mod">
          <ac:chgData name="" userId="8c75ae6710e7347b" providerId="LiveId" clId="{A4EB4598-D74F-43AF-8C88-9CC0B4B9AE13}" dt="2020-08-14T08:51:10.530" v="942"/>
          <ac:spMkLst>
            <pc:docMk/>
            <pc:sldMk cId="2940234349" sldId="272"/>
            <ac:spMk id="2" creationId="{F42D6BB0-7011-4295-A008-D2C63D94F9F7}"/>
          </ac:spMkLst>
        </pc:spChg>
        <pc:spChg chg="mod">
          <ac:chgData name="" userId="8c75ae6710e7347b" providerId="LiveId" clId="{A4EB4598-D74F-43AF-8C88-9CC0B4B9AE13}" dt="2020-08-14T07:12:05.578" v="582" actId="20577"/>
          <ac:spMkLst>
            <pc:docMk/>
            <pc:sldMk cId="2940234349" sldId="272"/>
            <ac:spMk id="3" creationId="{2034DB58-4F52-421C-9AF7-96CB4C7EF422}"/>
          </ac:spMkLst>
        </pc:spChg>
      </pc:sldChg>
      <pc:sldChg chg="modSp ord">
        <pc:chgData name="" userId="8c75ae6710e7347b" providerId="LiveId" clId="{A4EB4598-D74F-43AF-8C88-9CC0B4B9AE13}" dt="2020-08-14T08:44:57.234" v="933" actId="20577"/>
        <pc:sldMkLst>
          <pc:docMk/>
          <pc:sldMk cId="3823727407" sldId="273"/>
        </pc:sldMkLst>
        <pc:spChg chg="mod">
          <ac:chgData name="" userId="8c75ae6710e7347b" providerId="LiveId" clId="{A4EB4598-D74F-43AF-8C88-9CC0B4B9AE13}" dt="2020-08-14T08:44:57.234" v="933" actId="20577"/>
          <ac:spMkLst>
            <pc:docMk/>
            <pc:sldMk cId="3823727407" sldId="273"/>
            <ac:spMk id="2" creationId="{F42D6BB0-7011-4295-A008-D2C63D94F9F7}"/>
          </ac:spMkLst>
        </pc:spChg>
      </pc:sldChg>
      <pc:sldChg chg="ord">
        <pc:chgData name="" userId="8c75ae6710e7347b" providerId="LiveId" clId="{A4EB4598-D74F-43AF-8C88-9CC0B4B9AE13}" dt="2020-08-14T09:57:13.680" v="1491"/>
        <pc:sldMkLst>
          <pc:docMk/>
          <pc:sldMk cId="922953204" sldId="275"/>
        </pc:sldMkLst>
      </pc:sldChg>
      <pc:sldChg chg="addSp delSp modSp ord">
        <pc:chgData name="" userId="8c75ae6710e7347b" providerId="LiveId" clId="{A4EB4598-D74F-43AF-8C88-9CC0B4B9AE13}" dt="2020-08-14T09:15:43.340" v="1037" actId="478"/>
        <pc:sldMkLst>
          <pc:docMk/>
          <pc:sldMk cId="3161664886" sldId="276"/>
        </pc:sldMkLst>
        <pc:spChg chg="add del mod">
          <ac:chgData name="" userId="8c75ae6710e7347b" providerId="LiveId" clId="{A4EB4598-D74F-43AF-8C88-9CC0B4B9AE13}" dt="2020-08-14T07:15:32.382" v="616" actId="478"/>
          <ac:spMkLst>
            <pc:docMk/>
            <pc:sldMk cId="3161664886" sldId="276"/>
            <ac:spMk id="2" creationId="{895ED38E-87C7-46A9-9E04-F94628F7698F}"/>
          </ac:spMkLst>
        </pc:spChg>
        <pc:spChg chg="mod">
          <ac:chgData name="" userId="8c75ae6710e7347b" providerId="LiveId" clId="{A4EB4598-D74F-43AF-8C88-9CC0B4B9AE13}" dt="2020-08-14T07:03:57.097" v="403"/>
          <ac:spMkLst>
            <pc:docMk/>
            <pc:sldMk cId="3161664886" sldId="276"/>
            <ac:spMk id="3" creationId="{6BFE9093-4E73-49F4-AD09-06FBD73B7C36}"/>
          </ac:spMkLst>
        </pc:spChg>
        <pc:spChg chg="add mod">
          <ac:chgData name="" userId="8c75ae6710e7347b" providerId="LiveId" clId="{A4EB4598-D74F-43AF-8C88-9CC0B4B9AE13}" dt="2020-08-14T07:16:01.929" v="631" actId="207"/>
          <ac:spMkLst>
            <pc:docMk/>
            <pc:sldMk cId="3161664886" sldId="276"/>
            <ac:spMk id="8" creationId="{B1E434E3-0C04-46FF-A976-9016348ED2C1}"/>
          </ac:spMkLst>
        </pc:spChg>
        <pc:picChg chg="mod">
          <ac:chgData name="" userId="8c75ae6710e7347b" providerId="LiveId" clId="{A4EB4598-D74F-43AF-8C88-9CC0B4B9AE13}" dt="2020-08-14T07:15:25.793" v="614" actId="14100"/>
          <ac:picMkLst>
            <pc:docMk/>
            <pc:sldMk cId="3161664886" sldId="276"/>
            <ac:picMk id="4" creationId="{035029B1-6DD2-4583-84E1-BB5FE568E45E}"/>
          </ac:picMkLst>
        </pc:picChg>
        <pc:cxnChg chg="add mod">
          <ac:chgData name="" userId="8c75ae6710e7347b" providerId="LiveId" clId="{A4EB4598-D74F-43AF-8C88-9CC0B4B9AE13}" dt="2020-08-14T07:15:47.302" v="628" actId="1036"/>
          <ac:cxnSpMkLst>
            <pc:docMk/>
            <pc:sldMk cId="3161664886" sldId="276"/>
            <ac:cxnSpMk id="6" creationId="{B20CBB56-2C98-494C-B3AC-55CC23FDCEA3}"/>
          </ac:cxnSpMkLst>
        </pc:cxnChg>
        <pc:cxnChg chg="add mod">
          <ac:chgData name="" userId="8c75ae6710e7347b" providerId="LiveId" clId="{A4EB4598-D74F-43AF-8C88-9CC0B4B9AE13}" dt="2020-08-14T09:14:54.455" v="1026" actId="1076"/>
          <ac:cxnSpMkLst>
            <pc:docMk/>
            <pc:sldMk cId="3161664886" sldId="276"/>
            <ac:cxnSpMk id="9" creationId="{0449AAE8-D580-4E5C-888D-D12383881ABC}"/>
          </ac:cxnSpMkLst>
        </pc:cxnChg>
        <pc:cxnChg chg="add mod">
          <ac:chgData name="" userId="8c75ae6710e7347b" providerId="LiveId" clId="{A4EB4598-D74F-43AF-8C88-9CC0B4B9AE13}" dt="2020-08-14T09:15:11.232" v="1027" actId="11529"/>
          <ac:cxnSpMkLst>
            <pc:docMk/>
            <pc:sldMk cId="3161664886" sldId="276"/>
            <ac:cxnSpMk id="11" creationId="{0E31EBCD-25E8-4406-97F9-5299F7B8500C}"/>
          </ac:cxnSpMkLst>
        </pc:cxnChg>
        <pc:cxnChg chg="add del mod">
          <ac:chgData name="" userId="8c75ae6710e7347b" providerId="LiveId" clId="{A4EB4598-D74F-43AF-8C88-9CC0B4B9AE13}" dt="2020-08-14T09:15:26.126" v="1032" actId="478"/>
          <ac:cxnSpMkLst>
            <pc:docMk/>
            <pc:sldMk cId="3161664886" sldId="276"/>
            <ac:cxnSpMk id="12" creationId="{7E8A0C9B-FA06-4A0C-A9F8-1A71A3829A0F}"/>
          </ac:cxnSpMkLst>
        </pc:cxnChg>
        <pc:cxnChg chg="add mod">
          <ac:chgData name="" userId="8c75ae6710e7347b" providerId="LiveId" clId="{A4EB4598-D74F-43AF-8C88-9CC0B4B9AE13}" dt="2020-08-14T09:15:21.022" v="1031" actId="571"/>
          <ac:cxnSpMkLst>
            <pc:docMk/>
            <pc:sldMk cId="3161664886" sldId="276"/>
            <ac:cxnSpMk id="13" creationId="{D7BCEE4F-5CE2-46F1-A74C-FAF9F51DD9CE}"/>
          </ac:cxnSpMkLst>
        </pc:cxnChg>
        <pc:cxnChg chg="add del mod">
          <ac:chgData name="" userId="8c75ae6710e7347b" providerId="LiveId" clId="{A4EB4598-D74F-43AF-8C88-9CC0B4B9AE13}" dt="2020-08-14T09:15:43.340" v="1037" actId="478"/>
          <ac:cxnSpMkLst>
            <pc:docMk/>
            <pc:sldMk cId="3161664886" sldId="276"/>
            <ac:cxnSpMk id="15" creationId="{59E7E66D-4A80-4FB3-81CD-043F716704DC}"/>
          </ac:cxnSpMkLst>
        </pc:cxnChg>
      </pc:sldChg>
      <pc:sldChg chg="ord">
        <pc:chgData name="" userId="8c75ae6710e7347b" providerId="LiveId" clId="{A4EB4598-D74F-43AF-8C88-9CC0B4B9AE13}" dt="2020-08-14T06:44:17.904" v="269"/>
        <pc:sldMkLst>
          <pc:docMk/>
          <pc:sldMk cId="1240237687" sldId="279"/>
        </pc:sldMkLst>
      </pc:sldChg>
      <pc:sldChg chg="addSp delSp modSp ord modTransition">
        <pc:chgData name="" userId="8c75ae6710e7347b" providerId="LiveId" clId="{A4EB4598-D74F-43AF-8C88-9CC0B4B9AE13}" dt="2020-08-14T09:50:28.875" v="1338"/>
        <pc:sldMkLst>
          <pc:docMk/>
          <pc:sldMk cId="3268871492" sldId="284"/>
        </pc:sldMkLst>
        <pc:spChg chg="mod">
          <ac:chgData name="" userId="8c75ae6710e7347b" providerId="LiveId" clId="{A4EB4598-D74F-43AF-8C88-9CC0B4B9AE13}" dt="2020-08-14T09:36:16.474" v="1275" actId="6549"/>
          <ac:spMkLst>
            <pc:docMk/>
            <pc:sldMk cId="3268871492" sldId="284"/>
            <ac:spMk id="6" creationId="{CBFE8525-5DB6-4C0D-A695-BAECE7127112}"/>
          </ac:spMkLst>
        </pc:spChg>
        <pc:grpChg chg="add del">
          <ac:chgData name="" userId="8c75ae6710e7347b" providerId="LiveId" clId="{A4EB4598-D74F-43AF-8C88-9CC0B4B9AE13}" dt="2020-08-14T09:36:17.642" v="1276" actId="478"/>
          <ac:grpSpMkLst>
            <pc:docMk/>
            <pc:sldMk cId="3268871492" sldId="284"/>
            <ac:grpSpMk id="5" creationId="{71ED0428-1A2F-409A-8DA1-C30F829743DB}"/>
          </ac:grpSpMkLst>
        </pc:grpChg>
        <pc:grpChg chg="add">
          <ac:chgData name="" userId="8c75ae6710e7347b" providerId="LiveId" clId="{A4EB4598-D74F-43AF-8C88-9CC0B4B9AE13}" dt="2020-08-14T09:36:42.570" v="1284"/>
          <ac:grpSpMkLst>
            <pc:docMk/>
            <pc:sldMk cId="3268871492" sldId="284"/>
            <ac:grpSpMk id="12" creationId="{2A4F43C5-BB1A-41F0-AF36-CE20D3456EBC}"/>
          </ac:grpSpMkLst>
        </pc:grpChg>
        <pc:picChg chg="add del">
          <ac:chgData name="" userId="8c75ae6710e7347b" providerId="LiveId" clId="{A4EB4598-D74F-43AF-8C88-9CC0B4B9AE13}" dt="2020-08-14T09:36:14.444" v="1274" actId="478"/>
          <ac:picMkLst>
            <pc:docMk/>
            <pc:sldMk cId="3268871492" sldId="284"/>
            <ac:picMk id="4" creationId="{20A86028-52FB-480C-B490-CEC81FE412DF}"/>
          </ac:picMkLst>
        </pc:picChg>
      </pc:sldChg>
      <pc:sldChg chg="addSp modSp ord modTransition">
        <pc:chgData name="" userId="8c75ae6710e7347b" providerId="LiveId" clId="{A4EB4598-D74F-43AF-8C88-9CC0B4B9AE13}" dt="2020-08-14T09:50:28.875" v="1338"/>
        <pc:sldMkLst>
          <pc:docMk/>
          <pc:sldMk cId="1961259275" sldId="285"/>
        </pc:sldMkLst>
        <pc:spChg chg="add mod">
          <ac:chgData name="" userId="8c75ae6710e7347b" providerId="LiveId" clId="{A4EB4598-D74F-43AF-8C88-9CC0B4B9AE13}" dt="2020-08-14T09:33:40.831" v="1255" actId="164"/>
          <ac:spMkLst>
            <pc:docMk/>
            <pc:sldMk cId="1961259275" sldId="285"/>
            <ac:spMk id="5" creationId="{B96487E6-651D-4908-8C49-76A7EAE0C4E9}"/>
          </ac:spMkLst>
        </pc:spChg>
        <pc:spChg chg="add mod">
          <ac:chgData name="" userId="8c75ae6710e7347b" providerId="LiveId" clId="{A4EB4598-D74F-43AF-8C88-9CC0B4B9AE13}" dt="2020-08-14T09:36:26.382" v="1278" actId="1076"/>
          <ac:spMkLst>
            <pc:docMk/>
            <pc:sldMk cId="1961259275" sldId="285"/>
            <ac:spMk id="6" creationId="{A018B3B2-AA44-4C05-B3CC-C0770F289143}"/>
          </ac:spMkLst>
        </pc:spChg>
        <pc:spChg chg="add mod">
          <ac:chgData name="" userId="8c75ae6710e7347b" providerId="LiveId" clId="{A4EB4598-D74F-43AF-8C88-9CC0B4B9AE13}" dt="2020-08-14T09:36:33.390" v="1280" actId="1076"/>
          <ac:spMkLst>
            <pc:docMk/>
            <pc:sldMk cId="1961259275" sldId="285"/>
            <ac:spMk id="7" creationId="{AEA22C6D-C77A-4CC2-B409-7F63BBDC4634}"/>
          </ac:spMkLst>
        </pc:spChg>
        <pc:spChg chg="add mod">
          <ac:chgData name="" userId="8c75ae6710e7347b" providerId="LiveId" clId="{A4EB4598-D74F-43AF-8C88-9CC0B4B9AE13}" dt="2020-08-14T09:36:39.126" v="1282" actId="1076"/>
          <ac:spMkLst>
            <pc:docMk/>
            <pc:sldMk cId="1961259275" sldId="285"/>
            <ac:spMk id="8" creationId="{CB80D5D7-A247-4954-9097-86CECC0C7A7D}"/>
          </ac:spMkLst>
        </pc:spChg>
        <pc:spChg chg="add mod">
          <ac:chgData name="" userId="8c75ae6710e7347b" providerId="LiveId" clId="{A4EB4598-D74F-43AF-8C88-9CC0B4B9AE13}" dt="2020-08-14T09:36:35.774" v="1281" actId="1076"/>
          <ac:spMkLst>
            <pc:docMk/>
            <pc:sldMk cId="1961259275" sldId="285"/>
            <ac:spMk id="9" creationId="{CDD19259-C55F-4169-8753-3D48868DD0E9}"/>
          </ac:spMkLst>
        </pc:spChg>
        <pc:spChg chg="add mod">
          <ac:chgData name="" userId="8c75ae6710e7347b" providerId="LiveId" clId="{A4EB4598-D74F-43AF-8C88-9CC0B4B9AE13}" dt="2020-08-14T09:33:40.831" v="1255" actId="164"/>
          <ac:spMkLst>
            <pc:docMk/>
            <pc:sldMk cId="1961259275" sldId="285"/>
            <ac:spMk id="10" creationId="{A8E4E585-23FB-4A78-965A-7635940AA963}"/>
          </ac:spMkLst>
        </pc:spChg>
        <pc:grpChg chg="add mod">
          <ac:chgData name="" userId="8c75ae6710e7347b" providerId="LiveId" clId="{A4EB4598-D74F-43AF-8C88-9CC0B4B9AE13}" dt="2020-08-14T09:33:40.831" v="1255" actId="164"/>
          <ac:grpSpMkLst>
            <pc:docMk/>
            <pc:sldMk cId="1961259275" sldId="285"/>
            <ac:grpSpMk id="11" creationId="{F2CF0FF0-E111-4D7F-8CD4-0C876846A3A1}"/>
          </ac:grpSpMkLst>
        </pc:grpChg>
      </pc:sldChg>
      <pc:sldChg chg="addSp delSp modSp add del ord modTransition">
        <pc:chgData name="" userId="8c75ae6710e7347b" providerId="LiveId" clId="{A4EB4598-D74F-43AF-8C88-9CC0B4B9AE13}" dt="2020-08-14T09:33:58.331" v="1261"/>
        <pc:sldMkLst>
          <pc:docMk/>
          <pc:sldMk cId="1492961349" sldId="289"/>
        </pc:sldMkLst>
        <pc:spChg chg="add mod">
          <ac:chgData name="" userId="8c75ae6710e7347b" providerId="LiveId" clId="{A4EB4598-D74F-43AF-8C88-9CC0B4B9AE13}" dt="2020-08-14T08:35:00.270" v="793" actId="403"/>
          <ac:spMkLst>
            <pc:docMk/>
            <pc:sldMk cId="1492961349" sldId="289"/>
            <ac:spMk id="6" creationId="{72A9502B-F186-4F6A-BF72-5A9CADBF5194}"/>
          </ac:spMkLst>
        </pc:spChg>
        <pc:spChg chg="add mod">
          <ac:chgData name="" userId="8c75ae6710e7347b" providerId="LiveId" clId="{A4EB4598-D74F-43AF-8C88-9CC0B4B9AE13}" dt="2020-08-14T08:35:12.106" v="814" actId="1076"/>
          <ac:spMkLst>
            <pc:docMk/>
            <pc:sldMk cId="1492961349" sldId="289"/>
            <ac:spMk id="13" creationId="{BF62AFBA-3CE6-4F85-96B7-DAF1AD6A3277}"/>
          </ac:spMkLst>
        </pc:spChg>
        <pc:spChg chg="add mod">
          <ac:chgData name="" userId="8c75ae6710e7347b" providerId="LiveId" clId="{A4EB4598-D74F-43AF-8C88-9CC0B4B9AE13}" dt="2020-08-14T08:35:16.930" v="822"/>
          <ac:spMkLst>
            <pc:docMk/>
            <pc:sldMk cId="1492961349" sldId="289"/>
            <ac:spMk id="14" creationId="{D5847EEB-07AA-4F82-90B1-66DE9AEDAA50}"/>
          </ac:spMkLst>
        </pc:spChg>
        <pc:spChg chg="add mod">
          <ac:chgData name="" userId="8c75ae6710e7347b" providerId="LiveId" clId="{A4EB4598-D74F-43AF-8C88-9CC0B4B9AE13}" dt="2020-08-14T08:35:30.491" v="837" actId="1076"/>
          <ac:spMkLst>
            <pc:docMk/>
            <pc:sldMk cId="1492961349" sldId="289"/>
            <ac:spMk id="15" creationId="{5F6D28AE-52DA-4ABD-8339-64FA1D4B71F9}"/>
          </ac:spMkLst>
        </pc:spChg>
        <pc:spChg chg="add mod">
          <ac:chgData name="" userId="8c75ae6710e7347b" providerId="LiveId" clId="{A4EB4598-D74F-43AF-8C88-9CC0B4B9AE13}" dt="2020-08-14T08:35:41.906" v="848" actId="1076"/>
          <ac:spMkLst>
            <pc:docMk/>
            <pc:sldMk cId="1492961349" sldId="289"/>
            <ac:spMk id="16" creationId="{DDD3B59E-0A7C-4D77-9BAB-291D1614B0DC}"/>
          </ac:spMkLst>
        </pc:spChg>
        <pc:spChg chg="add mod">
          <ac:chgData name="" userId="8c75ae6710e7347b" providerId="LiveId" clId="{A4EB4598-D74F-43AF-8C88-9CC0B4B9AE13}" dt="2020-08-14T08:35:50.378" v="859" actId="1076"/>
          <ac:spMkLst>
            <pc:docMk/>
            <pc:sldMk cId="1492961349" sldId="289"/>
            <ac:spMk id="17" creationId="{9E2D14DB-F38E-44D3-B9BE-5FC72EEF1834}"/>
          </ac:spMkLst>
        </pc:spChg>
        <pc:graphicFrameChg chg="del">
          <ac:chgData name="" userId="8c75ae6710e7347b" providerId="LiveId" clId="{A4EB4598-D74F-43AF-8C88-9CC0B4B9AE13}" dt="2020-08-14T08:30:04.379" v="754" actId="478"/>
          <ac:graphicFrameMkLst>
            <pc:docMk/>
            <pc:sldMk cId="1492961349" sldId="289"/>
            <ac:graphicFrameMk id="9" creationId="{8C0ECD3F-A910-429D-AB2E-96BF840EB8A6}"/>
          </ac:graphicFrameMkLst>
        </pc:graphicFrameChg>
        <pc:picChg chg="add mod">
          <ac:chgData name="" userId="8c75ae6710e7347b" providerId="LiveId" clId="{A4EB4598-D74F-43AF-8C88-9CC0B4B9AE13}" dt="2020-08-14T08:34:34.499" v="783" actId="1076"/>
          <ac:picMkLst>
            <pc:docMk/>
            <pc:sldMk cId="1492961349" sldId="289"/>
            <ac:picMk id="4" creationId="{A53AEEAC-2E3E-4FDA-BC4C-D26A23587C2F}"/>
          </ac:picMkLst>
        </pc:picChg>
        <pc:picChg chg="mod">
          <ac:chgData name="" userId="8c75ae6710e7347b" providerId="LiveId" clId="{A4EB4598-D74F-43AF-8C88-9CC0B4B9AE13}" dt="2020-08-14T08:31:08.259" v="778" actId="1076"/>
          <ac:picMkLst>
            <pc:docMk/>
            <pc:sldMk cId="1492961349" sldId="289"/>
            <ac:picMk id="5" creationId="{DAB38E8B-3BAF-49AE-AA0C-E47ED196FFBE}"/>
          </ac:picMkLst>
        </pc:picChg>
        <pc:picChg chg="add mod">
          <ac:chgData name="" userId="8c75ae6710e7347b" providerId="LiveId" clId="{A4EB4598-D74F-43AF-8C88-9CC0B4B9AE13}" dt="2020-08-14T08:30:58.451" v="776" actId="1076"/>
          <ac:picMkLst>
            <pc:docMk/>
            <pc:sldMk cId="1492961349" sldId="289"/>
            <ac:picMk id="8" creationId="{2140EB3D-8934-457D-9BA6-6255EC7DC4E3}"/>
          </ac:picMkLst>
        </pc:picChg>
        <pc:picChg chg="mod">
          <ac:chgData name="" userId="8c75ae6710e7347b" providerId="LiveId" clId="{A4EB4598-D74F-43AF-8C88-9CC0B4B9AE13}" dt="2020-08-14T08:30:35.091" v="770" actId="1076"/>
          <ac:picMkLst>
            <pc:docMk/>
            <pc:sldMk cId="1492961349" sldId="289"/>
            <ac:picMk id="10" creationId="{367A7352-3092-48D8-BF95-511BCFB1BF83}"/>
          </ac:picMkLst>
        </pc:picChg>
        <pc:picChg chg="mod">
          <ac:chgData name="" userId="8c75ae6710e7347b" providerId="LiveId" clId="{A4EB4598-D74F-43AF-8C88-9CC0B4B9AE13}" dt="2020-08-14T08:31:03.339" v="777" actId="1076"/>
          <ac:picMkLst>
            <pc:docMk/>
            <pc:sldMk cId="1492961349" sldId="289"/>
            <ac:picMk id="11" creationId="{257240A8-CD85-4947-B6BD-3E55094E704F}"/>
          </ac:picMkLst>
        </pc:picChg>
        <pc:picChg chg="add mod">
          <ac:chgData name="" userId="8c75ae6710e7347b" providerId="LiveId" clId="{A4EB4598-D74F-43AF-8C88-9CC0B4B9AE13}" dt="2020-08-14T08:30:53.747" v="775" actId="1076"/>
          <ac:picMkLst>
            <pc:docMk/>
            <pc:sldMk cId="1492961349" sldId="289"/>
            <ac:picMk id="12" creationId="{641AC887-745D-49AD-88E9-76FDE99DE941}"/>
          </ac:picMkLst>
        </pc:picChg>
      </pc:sldChg>
      <pc:sldChg chg="modSp ord">
        <pc:chgData name="" userId="8c75ae6710e7347b" providerId="LiveId" clId="{A4EB4598-D74F-43AF-8C88-9CC0B4B9AE13}" dt="2020-08-14T09:58:12.070" v="1494" actId="1076"/>
        <pc:sldMkLst>
          <pc:docMk/>
          <pc:sldMk cId="3889604023" sldId="303"/>
        </pc:sldMkLst>
        <pc:picChg chg="mod">
          <ac:chgData name="" userId="8c75ae6710e7347b" providerId="LiveId" clId="{A4EB4598-D74F-43AF-8C88-9CC0B4B9AE13}" dt="2020-08-14T09:58:12.070" v="1494" actId="1076"/>
          <ac:picMkLst>
            <pc:docMk/>
            <pc:sldMk cId="3889604023" sldId="303"/>
            <ac:picMk id="4" creationId="{B9B6253B-08FD-4705-B7E5-B0D35C11EDF2}"/>
          </ac:picMkLst>
        </pc:picChg>
      </pc:sldChg>
      <pc:sldChg chg="modSp ord">
        <pc:chgData name="" userId="8c75ae6710e7347b" providerId="LiveId" clId="{A4EB4598-D74F-43AF-8C88-9CC0B4B9AE13}" dt="2020-08-14T08:41:04.954" v="905"/>
        <pc:sldMkLst>
          <pc:docMk/>
          <pc:sldMk cId="2116883919" sldId="310"/>
        </pc:sldMkLst>
        <pc:spChg chg="mod">
          <ac:chgData name="" userId="8c75ae6710e7347b" providerId="LiveId" clId="{A4EB4598-D74F-43AF-8C88-9CC0B4B9AE13}" dt="2020-08-14T08:41:04.954" v="905"/>
          <ac:spMkLst>
            <pc:docMk/>
            <pc:sldMk cId="2116883919" sldId="310"/>
            <ac:spMk id="2" creationId="{F42D6BB0-7011-4295-A008-D2C63D94F9F7}"/>
          </ac:spMkLst>
        </pc:spChg>
      </pc:sldChg>
      <pc:sldChg chg="modSp ord">
        <pc:chgData name="" userId="8c75ae6710e7347b" providerId="LiveId" clId="{A4EB4598-D74F-43AF-8C88-9CC0B4B9AE13}" dt="2020-08-14T09:51:09.879" v="1342"/>
        <pc:sldMkLst>
          <pc:docMk/>
          <pc:sldMk cId="2807848435" sldId="311"/>
        </pc:sldMkLst>
        <pc:picChg chg="mod">
          <ac:chgData name="" userId="8c75ae6710e7347b" providerId="LiveId" clId="{A4EB4598-D74F-43AF-8C88-9CC0B4B9AE13}" dt="2020-08-14T09:48:13.119" v="1309" actId="1076"/>
          <ac:picMkLst>
            <pc:docMk/>
            <pc:sldMk cId="2807848435" sldId="311"/>
            <ac:picMk id="6" creationId="{B96188EC-05C3-4B07-B9AE-D7DE8F221127}"/>
          </ac:picMkLst>
        </pc:picChg>
      </pc:sldChg>
      <pc:sldChg chg="addSp delSp ord modTransition">
        <pc:chgData name="" userId="8c75ae6710e7347b" providerId="LiveId" clId="{A4EB4598-D74F-43AF-8C88-9CC0B4B9AE13}" dt="2020-08-14T09:50:28.875" v="1338"/>
        <pc:sldMkLst>
          <pc:docMk/>
          <pc:sldMk cId="1308834913" sldId="312"/>
        </pc:sldMkLst>
        <pc:spChg chg="add del">
          <ac:chgData name="" userId="8c75ae6710e7347b" providerId="LiveId" clId="{A4EB4598-D74F-43AF-8C88-9CC0B4B9AE13}" dt="2020-08-14T09:33:13.638" v="1248"/>
          <ac:spMkLst>
            <pc:docMk/>
            <pc:sldMk cId="1308834913" sldId="312"/>
            <ac:spMk id="6" creationId="{DEBF7F42-3EF4-4D52-80FA-8B2EC7BBC6FD}"/>
          </ac:spMkLst>
        </pc:spChg>
        <pc:spChg chg="add del">
          <ac:chgData name="" userId="8c75ae6710e7347b" providerId="LiveId" clId="{A4EB4598-D74F-43AF-8C88-9CC0B4B9AE13}" dt="2020-08-14T09:33:13.638" v="1248"/>
          <ac:spMkLst>
            <pc:docMk/>
            <pc:sldMk cId="1308834913" sldId="312"/>
            <ac:spMk id="7" creationId="{94D88DAF-4809-4712-93EA-441B8294C7EF}"/>
          </ac:spMkLst>
        </pc:spChg>
        <pc:spChg chg="add del">
          <ac:chgData name="" userId="8c75ae6710e7347b" providerId="LiveId" clId="{A4EB4598-D74F-43AF-8C88-9CC0B4B9AE13}" dt="2020-08-14T09:33:13.638" v="1248"/>
          <ac:spMkLst>
            <pc:docMk/>
            <pc:sldMk cId="1308834913" sldId="312"/>
            <ac:spMk id="8" creationId="{1CCFA58F-B23C-4135-90FB-11E684FF1ECB}"/>
          </ac:spMkLst>
        </pc:spChg>
        <pc:spChg chg="add del">
          <ac:chgData name="" userId="8c75ae6710e7347b" providerId="LiveId" clId="{A4EB4598-D74F-43AF-8C88-9CC0B4B9AE13}" dt="2020-08-14T09:33:13.638" v="1248"/>
          <ac:spMkLst>
            <pc:docMk/>
            <pc:sldMk cId="1308834913" sldId="312"/>
            <ac:spMk id="9" creationId="{AF0813C9-9A4C-49D1-A7F2-80EBC7CB261D}"/>
          </ac:spMkLst>
        </pc:spChg>
        <pc:spChg chg="add del">
          <ac:chgData name="" userId="8c75ae6710e7347b" providerId="LiveId" clId="{A4EB4598-D74F-43AF-8C88-9CC0B4B9AE13}" dt="2020-08-14T09:33:13.638" v="1248"/>
          <ac:spMkLst>
            <pc:docMk/>
            <pc:sldMk cId="1308834913" sldId="312"/>
            <ac:spMk id="10" creationId="{640E1415-4008-48DD-9F86-43DD2CF320C0}"/>
          </ac:spMkLst>
        </pc:spChg>
        <pc:spChg chg="add del">
          <ac:chgData name="" userId="8c75ae6710e7347b" providerId="LiveId" clId="{A4EB4598-D74F-43AF-8C88-9CC0B4B9AE13}" dt="2020-08-14T09:33:13.638" v="1248"/>
          <ac:spMkLst>
            <pc:docMk/>
            <pc:sldMk cId="1308834913" sldId="312"/>
            <ac:spMk id="11" creationId="{C0BC71E2-B759-4EBC-BDDB-BB055EC916B6}"/>
          </ac:spMkLst>
        </pc:spChg>
        <pc:grpChg chg="add del">
          <ac:chgData name="" userId="8c75ae6710e7347b" providerId="LiveId" clId="{A4EB4598-D74F-43AF-8C88-9CC0B4B9AE13}" dt="2020-08-14T09:36:10.647" v="1272" actId="478"/>
          <ac:grpSpMkLst>
            <pc:docMk/>
            <pc:sldMk cId="1308834913" sldId="312"/>
            <ac:grpSpMk id="12" creationId="{83D03893-3230-4D2E-9968-79F61D8AE9ED}"/>
          </ac:grpSpMkLst>
        </pc:grpChg>
        <pc:grpChg chg="add">
          <ac:chgData name="" userId="8c75ae6710e7347b" providerId="LiveId" clId="{A4EB4598-D74F-43AF-8C88-9CC0B4B9AE13}" dt="2020-08-14T09:36:41.444" v="1283"/>
          <ac:grpSpMkLst>
            <pc:docMk/>
            <pc:sldMk cId="1308834913" sldId="312"/>
            <ac:grpSpMk id="19" creationId="{7CD3167C-6F9C-415C-B3FB-3FAD0FFF1B61}"/>
          </ac:grpSpMkLst>
        </pc:grpChg>
      </pc:sldChg>
      <pc:sldChg chg="ord">
        <pc:chgData name="" userId="8c75ae6710e7347b" providerId="LiveId" clId="{A4EB4598-D74F-43AF-8C88-9CC0B4B9AE13}" dt="2020-08-14T08:42:33.239" v="923"/>
        <pc:sldMkLst>
          <pc:docMk/>
          <pc:sldMk cId="3960562854" sldId="313"/>
        </pc:sldMkLst>
      </pc:sldChg>
      <pc:sldChg chg="modSp ord">
        <pc:chgData name="" userId="8c75ae6710e7347b" providerId="LiveId" clId="{A4EB4598-D74F-43AF-8C88-9CC0B4B9AE13}" dt="2020-08-14T08:45:02.497" v="937" actId="20577"/>
        <pc:sldMkLst>
          <pc:docMk/>
          <pc:sldMk cId="990359457" sldId="314"/>
        </pc:sldMkLst>
        <pc:spChg chg="mod">
          <ac:chgData name="" userId="8c75ae6710e7347b" providerId="LiveId" clId="{A4EB4598-D74F-43AF-8C88-9CC0B4B9AE13}" dt="2020-08-14T08:45:02.497" v="937" actId="20577"/>
          <ac:spMkLst>
            <pc:docMk/>
            <pc:sldMk cId="990359457" sldId="314"/>
            <ac:spMk id="2" creationId="{F42D6BB0-7011-4295-A008-D2C63D94F9F7}"/>
          </ac:spMkLst>
        </pc:spChg>
      </pc:sldChg>
      <pc:sldChg chg="modSp ord">
        <pc:chgData name="" userId="8c75ae6710e7347b" providerId="LiveId" clId="{A4EB4598-D74F-43AF-8C88-9CC0B4B9AE13}" dt="2020-08-14T08:45:04.697" v="941" actId="20577"/>
        <pc:sldMkLst>
          <pc:docMk/>
          <pc:sldMk cId="2079675409" sldId="315"/>
        </pc:sldMkLst>
        <pc:spChg chg="mod">
          <ac:chgData name="" userId="8c75ae6710e7347b" providerId="LiveId" clId="{A4EB4598-D74F-43AF-8C88-9CC0B4B9AE13}" dt="2020-08-14T08:45:04.697" v="941" actId="20577"/>
          <ac:spMkLst>
            <pc:docMk/>
            <pc:sldMk cId="2079675409" sldId="315"/>
            <ac:spMk id="2" creationId="{F42D6BB0-7011-4295-A008-D2C63D94F9F7}"/>
          </ac:spMkLst>
        </pc:spChg>
      </pc:sldChg>
      <pc:sldChg chg="addSp modSp ord">
        <pc:chgData name="" userId="8c75ae6710e7347b" providerId="LiveId" clId="{A4EB4598-D74F-43AF-8C88-9CC0B4B9AE13}" dt="2020-08-14T09:38:27.142" v="1301" actId="1076"/>
        <pc:sldMkLst>
          <pc:docMk/>
          <pc:sldMk cId="4006008276" sldId="316"/>
        </pc:sldMkLst>
        <pc:spChg chg="mod">
          <ac:chgData name="" userId="8c75ae6710e7347b" providerId="LiveId" clId="{A4EB4598-D74F-43AF-8C88-9CC0B4B9AE13}" dt="2020-08-14T09:37:46.921" v="1286" actId="1076"/>
          <ac:spMkLst>
            <pc:docMk/>
            <pc:sldMk cId="4006008276" sldId="316"/>
            <ac:spMk id="3" creationId="{3DA4BBCA-598A-48D9-B6EA-938A012021AE}"/>
          </ac:spMkLst>
        </pc:spChg>
        <pc:graphicFrameChg chg="add mod modGraphic">
          <ac:chgData name="" userId="8c75ae6710e7347b" providerId="LiveId" clId="{A4EB4598-D74F-43AF-8C88-9CC0B4B9AE13}" dt="2020-08-14T09:38:27.142" v="1301" actId="1076"/>
          <ac:graphicFrameMkLst>
            <pc:docMk/>
            <pc:sldMk cId="4006008276" sldId="316"/>
            <ac:graphicFrameMk id="22" creationId="{CF7BB9C6-5189-4329-94C1-D6B69077C555}"/>
          </ac:graphicFrameMkLst>
        </pc:graphicFrameChg>
      </pc:sldChg>
      <pc:sldChg chg="ord">
        <pc:chgData name="" userId="8c75ae6710e7347b" providerId="LiveId" clId="{A4EB4598-D74F-43AF-8C88-9CC0B4B9AE13}" dt="2020-08-14T09:38:54.816" v="1303"/>
        <pc:sldMkLst>
          <pc:docMk/>
          <pc:sldMk cId="4253065920" sldId="320"/>
        </pc:sldMkLst>
      </pc:sldChg>
      <pc:sldChg chg="ord modNotesTx">
        <pc:chgData name="" userId="8c75ae6710e7347b" providerId="LiveId" clId="{A4EB4598-D74F-43AF-8C88-9CC0B4B9AE13}" dt="2020-08-14T08:42:33.239" v="923"/>
        <pc:sldMkLst>
          <pc:docMk/>
          <pc:sldMk cId="3585735597" sldId="323"/>
        </pc:sldMkLst>
      </pc:sldChg>
      <pc:sldChg chg="ord">
        <pc:chgData name="" userId="8c75ae6710e7347b" providerId="LiveId" clId="{A4EB4598-D74F-43AF-8C88-9CC0B4B9AE13}" dt="2020-08-14T09:39:08.433" v="1304"/>
        <pc:sldMkLst>
          <pc:docMk/>
          <pc:sldMk cId="3202594390" sldId="327"/>
        </pc:sldMkLst>
      </pc:sldChg>
      <pc:sldChg chg="addSp delSp modSp ord">
        <pc:chgData name="" userId="8c75ae6710e7347b" providerId="LiveId" clId="{A4EB4598-D74F-43AF-8C88-9CC0B4B9AE13}" dt="2020-08-14T09:56:19.802" v="1490"/>
        <pc:sldMkLst>
          <pc:docMk/>
          <pc:sldMk cId="972358341" sldId="328"/>
        </pc:sldMkLst>
        <pc:spChg chg="del">
          <ac:chgData name="" userId="8c75ae6710e7347b" providerId="LiveId" clId="{A4EB4598-D74F-43AF-8C88-9CC0B4B9AE13}" dt="2020-08-14T08:29:25.717" v="749" actId="478"/>
          <ac:spMkLst>
            <pc:docMk/>
            <pc:sldMk cId="972358341" sldId="328"/>
            <ac:spMk id="7" creationId="{6623806A-92E4-4250-BB8D-741199BA5D2D}"/>
          </ac:spMkLst>
        </pc:spChg>
        <pc:spChg chg="add mod">
          <ac:chgData name="" userId="8c75ae6710e7347b" providerId="LiveId" clId="{A4EB4598-D74F-43AF-8C88-9CC0B4B9AE13}" dt="2020-08-14T09:56:19.802" v="1490"/>
          <ac:spMkLst>
            <pc:docMk/>
            <pc:sldMk cId="972358341" sldId="328"/>
            <ac:spMk id="11" creationId="{D266499E-D9E7-49E7-8D58-9CAEB26A634B}"/>
          </ac:spMkLst>
        </pc:spChg>
        <pc:grpChg chg="add mod">
          <ac:chgData name="" userId="8c75ae6710e7347b" providerId="LiveId" clId="{A4EB4598-D74F-43AF-8C88-9CC0B4B9AE13}" dt="2020-08-14T09:55:05.764" v="1357" actId="1076"/>
          <ac:grpSpMkLst>
            <pc:docMk/>
            <pc:sldMk cId="972358341" sldId="328"/>
            <ac:grpSpMk id="2" creationId="{E7C02542-0024-4625-B17B-14244B4BAFA6}"/>
          </ac:grpSpMkLst>
        </pc:grpChg>
        <pc:grpChg chg="del">
          <ac:chgData name="" userId="8c75ae6710e7347b" providerId="LiveId" clId="{A4EB4598-D74F-43AF-8C88-9CC0B4B9AE13}" dt="2020-08-14T09:54:54.734" v="1353" actId="478"/>
          <ac:grpSpMkLst>
            <pc:docMk/>
            <pc:sldMk cId="972358341" sldId="328"/>
            <ac:grpSpMk id="8" creationId="{EEDA829E-5E85-4E2A-88A0-BAD6A1B776E7}"/>
          </ac:grpSpMkLst>
        </pc:grpChg>
        <pc:picChg chg="mod">
          <ac:chgData name="" userId="8c75ae6710e7347b" providerId="LiveId" clId="{A4EB4598-D74F-43AF-8C88-9CC0B4B9AE13}" dt="2020-08-14T09:54:42.903" v="1352" actId="164"/>
          <ac:picMkLst>
            <pc:docMk/>
            <pc:sldMk cId="972358341" sldId="328"/>
            <ac:picMk id="3" creationId="{62186E11-C9C1-4B4B-AFB4-1359E0FFCF3A}"/>
          </ac:picMkLst>
        </pc:picChg>
        <pc:picChg chg="mod">
          <ac:chgData name="" userId="8c75ae6710e7347b" providerId="LiveId" clId="{A4EB4598-D74F-43AF-8C88-9CC0B4B9AE13}" dt="2020-08-14T09:54:42.903" v="1352" actId="164"/>
          <ac:picMkLst>
            <pc:docMk/>
            <pc:sldMk cId="972358341" sldId="328"/>
            <ac:picMk id="9" creationId="{3ED42E3A-919F-4F6B-9D7D-1D76DD37EF0E}"/>
          </ac:picMkLst>
        </pc:picChg>
        <pc:picChg chg="mod">
          <ac:chgData name="" userId="8c75ae6710e7347b" providerId="LiveId" clId="{A4EB4598-D74F-43AF-8C88-9CC0B4B9AE13}" dt="2020-08-14T09:54:42.903" v="1352" actId="164"/>
          <ac:picMkLst>
            <pc:docMk/>
            <pc:sldMk cId="972358341" sldId="328"/>
            <ac:picMk id="10" creationId="{6D2D28E0-05E2-4987-882B-73D6172A6F9D}"/>
          </ac:picMkLst>
        </pc:picChg>
      </pc:sldChg>
      <pc:sldChg chg="addSp modSp add del">
        <pc:chgData name="" userId="8c75ae6710e7347b" providerId="LiveId" clId="{A4EB4598-D74F-43AF-8C88-9CC0B4B9AE13}" dt="2020-08-14T09:57:26.500" v="1493" actId="2696"/>
        <pc:sldMkLst>
          <pc:docMk/>
          <pc:sldMk cId="2346528845" sldId="329"/>
        </pc:sldMkLst>
        <pc:picChg chg="add mod">
          <ac:chgData name="" userId="8c75ae6710e7347b" providerId="LiveId" clId="{A4EB4598-D74F-43AF-8C88-9CC0B4B9AE13}" dt="2020-08-14T07:13:15.497" v="608" actId="1076"/>
          <ac:picMkLst>
            <pc:docMk/>
            <pc:sldMk cId="2346528845" sldId="329"/>
            <ac:picMk id="4" creationId="{D6D9F08A-C6F7-404D-A8EF-94A19713E235}"/>
          </ac:picMkLst>
        </pc:picChg>
      </pc:sldChg>
      <pc:sldChg chg="addSp delSp modSp add">
        <pc:chgData name="" userId="8c75ae6710e7347b" providerId="LiveId" clId="{A4EB4598-D74F-43AF-8C88-9CC0B4B9AE13}" dt="2020-08-14T09:28:55.543" v="1229" actId="1076"/>
        <pc:sldMkLst>
          <pc:docMk/>
          <pc:sldMk cId="765545985" sldId="330"/>
        </pc:sldMkLst>
        <pc:spChg chg="add mod">
          <ac:chgData name="" userId="8c75ae6710e7347b" providerId="LiveId" clId="{A4EB4598-D74F-43AF-8C88-9CC0B4B9AE13}" dt="2020-08-14T09:28:49.439" v="1225" actId="14100"/>
          <ac:spMkLst>
            <pc:docMk/>
            <pc:sldMk cId="765545985" sldId="330"/>
            <ac:spMk id="12" creationId="{0FB20698-BAE6-45D7-9260-460FBE74DA9F}"/>
          </ac:spMkLst>
        </pc:spChg>
        <pc:spChg chg="add mod">
          <ac:chgData name="" userId="8c75ae6710e7347b" providerId="LiveId" clId="{A4EB4598-D74F-43AF-8C88-9CC0B4B9AE13}" dt="2020-08-14T09:28:55.543" v="1229" actId="1076"/>
          <ac:spMkLst>
            <pc:docMk/>
            <pc:sldMk cId="765545985" sldId="330"/>
            <ac:spMk id="13" creationId="{A4AA6C0B-979F-48B0-AE0D-14C0B616EC7C}"/>
          </ac:spMkLst>
        </pc:spChg>
        <pc:picChg chg="add del mod">
          <ac:chgData name="" userId="8c75ae6710e7347b" providerId="LiveId" clId="{A4EB4598-D74F-43AF-8C88-9CC0B4B9AE13}" dt="2020-08-14T08:11:30.740" v="669" actId="478"/>
          <ac:picMkLst>
            <pc:docMk/>
            <pc:sldMk cId="765545985" sldId="330"/>
            <ac:picMk id="2" creationId="{BC4594E2-A678-464A-B32E-46B9BE5ABE70}"/>
          </ac:picMkLst>
        </pc:picChg>
        <pc:picChg chg="add del mod">
          <ac:chgData name="" userId="8c75ae6710e7347b" providerId="LiveId" clId="{A4EB4598-D74F-43AF-8C88-9CC0B4B9AE13}" dt="2020-08-14T08:11:30.136" v="668" actId="478"/>
          <ac:picMkLst>
            <pc:docMk/>
            <pc:sldMk cId="765545985" sldId="330"/>
            <ac:picMk id="3" creationId="{8C1F3EA8-8E81-4AB7-BE5D-89FE7A8DBA1C}"/>
          </ac:picMkLst>
        </pc:picChg>
        <pc:picChg chg="add del mod">
          <ac:chgData name="" userId="8c75ae6710e7347b" providerId="LiveId" clId="{A4EB4598-D74F-43AF-8C88-9CC0B4B9AE13}" dt="2020-08-14T08:13:21.568" v="675" actId="478"/>
          <ac:picMkLst>
            <pc:docMk/>
            <pc:sldMk cId="765545985" sldId="330"/>
            <ac:picMk id="4" creationId="{A452B0EF-879A-476F-B336-5F189EB774E9}"/>
          </ac:picMkLst>
        </pc:picChg>
        <pc:picChg chg="add del mod">
          <ac:chgData name="" userId="8c75ae6710e7347b" providerId="LiveId" clId="{A4EB4598-D74F-43AF-8C88-9CC0B4B9AE13}" dt="2020-08-14T08:12:05.444" v="674" actId="478"/>
          <ac:picMkLst>
            <pc:docMk/>
            <pc:sldMk cId="765545985" sldId="330"/>
            <ac:picMk id="5" creationId="{6B62C326-4188-4DBE-A1D0-B701E0A1CFF8}"/>
          </ac:picMkLst>
        </pc:picChg>
        <pc:picChg chg="add del">
          <ac:chgData name="" userId="8c75ae6710e7347b" providerId="LiveId" clId="{A4EB4598-D74F-43AF-8C88-9CC0B4B9AE13}" dt="2020-08-14T08:14:02.794" v="677" actId="478"/>
          <ac:picMkLst>
            <pc:docMk/>
            <pc:sldMk cId="765545985" sldId="330"/>
            <ac:picMk id="6" creationId="{09282790-07B4-40FB-A5C5-63E0719289FA}"/>
          </ac:picMkLst>
        </pc:picChg>
        <pc:picChg chg="add del">
          <ac:chgData name="" userId="8c75ae6710e7347b" providerId="LiveId" clId="{A4EB4598-D74F-43AF-8C88-9CC0B4B9AE13}" dt="2020-08-14T08:14:56.594" v="679" actId="478"/>
          <ac:picMkLst>
            <pc:docMk/>
            <pc:sldMk cId="765545985" sldId="330"/>
            <ac:picMk id="7" creationId="{C3E3DFB5-0F71-4F33-A97B-8D15A64FF2E5}"/>
          </ac:picMkLst>
        </pc:picChg>
        <pc:picChg chg="add mod ord">
          <ac:chgData name="" userId="8c75ae6710e7347b" providerId="LiveId" clId="{A4EB4598-D74F-43AF-8C88-9CC0B4B9AE13}" dt="2020-08-14T08:23:02.147" v="712" actId="1076"/>
          <ac:picMkLst>
            <pc:docMk/>
            <pc:sldMk cId="765545985" sldId="330"/>
            <ac:picMk id="8" creationId="{756616AB-BD5E-42B4-AB68-ED320D66D82F}"/>
          </ac:picMkLst>
        </pc:picChg>
        <pc:picChg chg="add mod ord">
          <ac:chgData name="" userId="8c75ae6710e7347b" providerId="LiveId" clId="{A4EB4598-D74F-43AF-8C88-9CC0B4B9AE13}" dt="2020-08-14T08:23:02.147" v="712" actId="1076"/>
          <ac:picMkLst>
            <pc:docMk/>
            <pc:sldMk cId="765545985" sldId="330"/>
            <ac:picMk id="9" creationId="{67CF67A8-40E2-4C02-BA80-401A6F211512}"/>
          </ac:picMkLst>
        </pc:picChg>
        <pc:picChg chg="add mod">
          <ac:chgData name="" userId="8c75ae6710e7347b" providerId="LiveId" clId="{A4EB4598-D74F-43AF-8C88-9CC0B4B9AE13}" dt="2020-08-14T09:28:52.156" v="1228" actId="1076"/>
          <ac:picMkLst>
            <pc:docMk/>
            <pc:sldMk cId="765545985" sldId="330"/>
            <ac:picMk id="10" creationId="{27E8CADE-7770-4764-9C43-804A1B635735}"/>
          </ac:picMkLst>
        </pc:picChg>
        <pc:picChg chg="add mod">
          <ac:chgData name="" userId="8c75ae6710e7347b" providerId="LiveId" clId="{A4EB4598-D74F-43AF-8C88-9CC0B4B9AE13}" dt="2020-08-14T08:23:02.147" v="712" actId="1076"/>
          <ac:picMkLst>
            <pc:docMk/>
            <pc:sldMk cId="765545985" sldId="330"/>
            <ac:picMk id="11" creationId="{DCC02FE4-07C2-472E-8A6E-A44811C3AB9F}"/>
          </ac:picMkLst>
        </pc:picChg>
      </pc:sldChg>
      <pc:sldChg chg="addSp delSp modSp add">
        <pc:chgData name="" userId="8c75ae6710e7347b" providerId="LiveId" clId="{A4EB4598-D74F-43AF-8C88-9CC0B4B9AE13}" dt="2020-08-14T08:19:14.948" v="687" actId="1076"/>
        <pc:sldMkLst>
          <pc:docMk/>
          <pc:sldMk cId="4059461784" sldId="331"/>
        </pc:sldMkLst>
        <pc:spChg chg="add mod">
          <ac:chgData name="" userId="8c75ae6710e7347b" providerId="LiveId" clId="{A4EB4598-D74F-43AF-8C88-9CC0B4B9AE13}" dt="2020-08-14T08:04:52.893" v="647" actId="1076"/>
          <ac:spMkLst>
            <pc:docMk/>
            <pc:sldMk cId="4059461784" sldId="331"/>
            <ac:spMk id="3" creationId="{4B89182E-C341-4285-8CF8-3E0ABF5E4EDC}"/>
          </ac:spMkLst>
        </pc:spChg>
        <pc:picChg chg="add del mod">
          <ac:chgData name="" userId="8c75ae6710e7347b" providerId="LiveId" clId="{A4EB4598-D74F-43AF-8C88-9CC0B4B9AE13}" dt="2020-08-14T08:07:23.142" v="649" actId="478"/>
          <ac:picMkLst>
            <pc:docMk/>
            <pc:sldMk cId="4059461784" sldId="331"/>
            <ac:picMk id="2" creationId="{F04F91A8-3722-405F-AEF0-EFDBF4D46882}"/>
          </ac:picMkLst>
        </pc:picChg>
        <pc:picChg chg="add del mod ord">
          <ac:chgData name="" userId="8c75ae6710e7347b" providerId="LiveId" clId="{A4EB4598-D74F-43AF-8C88-9CC0B4B9AE13}" dt="2020-08-14T08:19:07.838" v="683" actId="478"/>
          <ac:picMkLst>
            <pc:docMk/>
            <pc:sldMk cId="4059461784" sldId="331"/>
            <ac:picMk id="4" creationId="{AB141E27-D98C-4399-9D1F-8756E52A6ADC}"/>
          </ac:picMkLst>
        </pc:picChg>
        <pc:picChg chg="add mod ord">
          <ac:chgData name="" userId="8c75ae6710e7347b" providerId="LiveId" clId="{A4EB4598-D74F-43AF-8C88-9CC0B4B9AE13}" dt="2020-08-14T08:19:14.948" v="687" actId="1076"/>
          <ac:picMkLst>
            <pc:docMk/>
            <pc:sldMk cId="4059461784" sldId="331"/>
            <ac:picMk id="5" creationId="{7E1E9C18-B399-4079-AEDF-47DFD8C87836}"/>
          </ac:picMkLst>
        </pc:picChg>
      </pc:sldChg>
      <pc:sldChg chg="addSp delSp modSp add">
        <pc:chgData name="" userId="8c75ae6710e7347b" providerId="LiveId" clId="{A4EB4598-D74F-43AF-8C88-9CC0B4B9AE13}" dt="2020-08-14T09:26:54.522" v="1150" actId="404"/>
        <pc:sldMkLst>
          <pc:docMk/>
          <pc:sldMk cId="749439859" sldId="333"/>
        </pc:sldMkLst>
        <pc:spChg chg="del mod">
          <ac:chgData name="" userId="8c75ae6710e7347b" providerId="LiveId" clId="{A4EB4598-D74F-43AF-8C88-9CC0B4B9AE13}" dt="2020-08-14T09:26:38.163" v="1140" actId="478"/>
          <ac:spMkLst>
            <pc:docMk/>
            <pc:sldMk cId="749439859" sldId="333"/>
            <ac:spMk id="2" creationId="{CFC2931C-49F3-48F4-AAED-9B21A0FB406E}"/>
          </ac:spMkLst>
        </pc:spChg>
        <pc:spChg chg="add del">
          <ac:chgData name="" userId="8c75ae6710e7347b" providerId="LiveId" clId="{A4EB4598-D74F-43AF-8C88-9CC0B4B9AE13}" dt="2020-08-14T09:26:28.776" v="1133"/>
          <ac:spMkLst>
            <pc:docMk/>
            <pc:sldMk cId="749439859" sldId="333"/>
            <ac:spMk id="9" creationId="{BCE7153C-9489-495B-A448-1DEAD7E05CF3}"/>
          </ac:spMkLst>
        </pc:spChg>
        <pc:spChg chg="add del">
          <ac:chgData name="" userId="8c75ae6710e7347b" providerId="LiveId" clId="{A4EB4598-D74F-43AF-8C88-9CC0B4B9AE13}" dt="2020-08-14T09:26:31.052" v="1135"/>
          <ac:spMkLst>
            <pc:docMk/>
            <pc:sldMk cId="749439859" sldId="333"/>
            <ac:spMk id="10" creationId="{CF38F5B6-7F56-4B62-BD7E-5BD190602430}"/>
          </ac:spMkLst>
        </pc:spChg>
        <pc:spChg chg="add mod">
          <ac:chgData name="" userId="8c75ae6710e7347b" providerId="LiveId" clId="{A4EB4598-D74F-43AF-8C88-9CC0B4B9AE13}" dt="2020-08-14T09:26:54.522" v="1150" actId="404"/>
          <ac:spMkLst>
            <pc:docMk/>
            <pc:sldMk cId="749439859" sldId="333"/>
            <ac:spMk id="12" creationId="{55DD2445-1D43-4CE1-A932-F2F5D57BA903}"/>
          </ac:spMkLst>
        </pc:spChg>
        <pc:spChg chg="add del mod">
          <ac:chgData name="" userId="8c75ae6710e7347b" providerId="LiveId" clId="{A4EB4598-D74F-43AF-8C88-9CC0B4B9AE13}" dt="2020-08-14T09:26:43.179" v="1142" actId="478"/>
          <ac:spMkLst>
            <pc:docMk/>
            <pc:sldMk cId="749439859" sldId="333"/>
            <ac:spMk id="14" creationId="{B3CCC0BC-4B8B-40FE-9F03-ABB5CF7CA518}"/>
          </ac:spMkLst>
        </pc:spChg>
        <pc:picChg chg="add del mod">
          <ac:chgData name="" userId="8c75ae6710e7347b" providerId="LiveId" clId="{A4EB4598-D74F-43AF-8C88-9CC0B4B9AE13}" dt="2020-08-14T09:04:57.816" v="990" actId="478"/>
          <ac:picMkLst>
            <pc:docMk/>
            <pc:sldMk cId="749439859" sldId="333"/>
            <ac:picMk id="3" creationId="{C7D5AC77-11EB-441E-92AF-9834248831BE}"/>
          </ac:picMkLst>
        </pc:picChg>
        <pc:picChg chg="add mod">
          <ac:chgData name="" userId="8c75ae6710e7347b" providerId="LiveId" clId="{A4EB4598-D74F-43AF-8C88-9CC0B4B9AE13}" dt="2020-08-14T09:06:19.088" v="1009" actId="1076"/>
          <ac:picMkLst>
            <pc:docMk/>
            <pc:sldMk cId="749439859" sldId="333"/>
            <ac:picMk id="7" creationId="{CF6BD724-F380-45B8-8931-ACE0A2E9FC67}"/>
          </ac:picMkLst>
        </pc:picChg>
        <pc:picChg chg="add mod">
          <ac:chgData name="" userId="8c75ae6710e7347b" providerId="LiveId" clId="{A4EB4598-D74F-43AF-8C88-9CC0B4B9AE13}" dt="2020-08-14T09:06:19.088" v="1009" actId="1076"/>
          <ac:picMkLst>
            <pc:docMk/>
            <pc:sldMk cId="749439859" sldId="333"/>
            <ac:picMk id="8" creationId="{EC2EB042-8C8C-40A5-98CA-AA7493EAF640}"/>
          </ac:picMkLst>
        </pc:picChg>
        <pc:picChg chg="add del">
          <ac:chgData name="" userId="8c75ae6710e7347b" providerId="LiveId" clId="{A4EB4598-D74F-43AF-8C88-9CC0B4B9AE13}" dt="2020-08-14T09:26:33.105" v="1137"/>
          <ac:picMkLst>
            <pc:docMk/>
            <pc:sldMk cId="749439859" sldId="333"/>
            <ac:picMk id="11" creationId="{BDC8E1A3-466A-426C-A34F-913EC774367C}"/>
          </ac:picMkLst>
        </pc:picChg>
        <pc:cxnChg chg="add del mod">
          <ac:chgData name="" userId="8c75ae6710e7347b" providerId="LiveId" clId="{A4EB4598-D74F-43AF-8C88-9CC0B4B9AE13}" dt="2020-08-14T09:04:58.922" v="991" actId="478"/>
          <ac:cxnSpMkLst>
            <pc:docMk/>
            <pc:sldMk cId="749439859" sldId="333"/>
            <ac:cxnSpMk id="5" creationId="{E76C38DA-4509-4BBD-A777-A6955EBFADBC}"/>
          </ac:cxnSpMkLst>
        </pc:cxnChg>
        <pc:cxnChg chg="add del mod">
          <ac:chgData name="" userId="8c75ae6710e7347b" providerId="LiveId" clId="{A4EB4598-D74F-43AF-8C88-9CC0B4B9AE13}" dt="2020-08-14T08:39:48.175" v="893" actId="478"/>
          <ac:cxnSpMkLst>
            <pc:docMk/>
            <pc:sldMk cId="749439859" sldId="333"/>
            <ac:cxnSpMk id="6" creationId="{62EDCBE7-E24F-4988-ACCF-43E535483CDF}"/>
          </ac:cxnSpMkLst>
        </pc:cxnChg>
      </pc:sldChg>
      <pc:sldChg chg="addSp delSp modSp add">
        <pc:chgData name="" userId="8c75ae6710e7347b" providerId="LiveId" clId="{A4EB4598-D74F-43AF-8C88-9CC0B4B9AE13}" dt="2020-08-14T09:27:24.615" v="1161"/>
        <pc:sldMkLst>
          <pc:docMk/>
          <pc:sldMk cId="758646757" sldId="334"/>
        </pc:sldMkLst>
        <pc:spChg chg="add del">
          <ac:chgData name="" userId="8c75ae6710e7347b" providerId="LiveId" clId="{A4EB4598-D74F-43AF-8C88-9CC0B4B9AE13}" dt="2020-08-14T09:01:30.671" v="975"/>
          <ac:spMkLst>
            <pc:docMk/>
            <pc:sldMk cId="758646757" sldId="334"/>
            <ac:spMk id="9" creationId="{E9CC38C2-7303-4867-928C-FC4BC56A2CEE}"/>
          </ac:spMkLst>
        </pc:spChg>
        <pc:spChg chg="add del mod">
          <ac:chgData name="" userId="8c75ae6710e7347b" providerId="LiveId" clId="{A4EB4598-D74F-43AF-8C88-9CC0B4B9AE13}" dt="2020-08-14T09:05:50.658" v="1003"/>
          <ac:spMkLst>
            <pc:docMk/>
            <pc:sldMk cId="758646757" sldId="334"/>
            <ac:spMk id="11" creationId="{C7CABC52-FC30-4554-88D9-22E549A76B6D}"/>
          </ac:spMkLst>
        </pc:spChg>
        <pc:spChg chg="add del mod">
          <ac:chgData name="" userId="8c75ae6710e7347b" providerId="LiveId" clId="{A4EB4598-D74F-43AF-8C88-9CC0B4B9AE13}" dt="2020-08-14T09:27:24.332" v="1160" actId="478"/>
          <ac:spMkLst>
            <pc:docMk/>
            <pc:sldMk cId="758646757" sldId="334"/>
            <ac:spMk id="15" creationId="{0D83CA14-E4F7-4B4B-BE21-E88C77BD274B}"/>
          </ac:spMkLst>
        </pc:spChg>
        <pc:spChg chg="add">
          <ac:chgData name="" userId="8c75ae6710e7347b" providerId="LiveId" clId="{A4EB4598-D74F-43AF-8C88-9CC0B4B9AE13}" dt="2020-08-14T09:27:24.615" v="1161"/>
          <ac:spMkLst>
            <pc:docMk/>
            <pc:sldMk cId="758646757" sldId="334"/>
            <ac:spMk id="16" creationId="{5D6B796E-A3D4-4954-BD74-E66F000ECA24}"/>
          </ac:spMkLst>
        </pc:spChg>
        <pc:grpChg chg="add mod">
          <ac:chgData name="" userId="8c75ae6710e7347b" providerId="LiveId" clId="{A4EB4598-D74F-43AF-8C88-9CC0B4B9AE13}" dt="2020-08-14T09:25:38.238" v="1078" actId="164"/>
          <ac:grpSpMkLst>
            <pc:docMk/>
            <pc:sldMk cId="758646757" sldId="334"/>
            <ac:grpSpMk id="13" creationId="{CD16BA5E-3BBF-47DA-9BA8-8607A16007CB}"/>
          </ac:grpSpMkLst>
        </pc:grpChg>
        <pc:picChg chg="add del">
          <ac:chgData name="" userId="8c75ae6710e7347b" providerId="LiveId" clId="{A4EB4598-D74F-43AF-8C88-9CC0B4B9AE13}" dt="2020-08-14T08:54:45.623" v="945" actId="478"/>
          <ac:picMkLst>
            <pc:docMk/>
            <pc:sldMk cId="758646757" sldId="334"/>
            <ac:picMk id="4" creationId="{A7A88F44-E73F-4098-8031-CF1950327229}"/>
          </ac:picMkLst>
        </pc:picChg>
        <pc:picChg chg="add del mod">
          <ac:chgData name="" userId="8c75ae6710e7347b" providerId="LiveId" clId="{A4EB4598-D74F-43AF-8C88-9CC0B4B9AE13}" dt="2020-08-14T08:59:27.606" v="966" actId="478"/>
          <ac:picMkLst>
            <pc:docMk/>
            <pc:sldMk cId="758646757" sldId="334"/>
            <ac:picMk id="5" creationId="{928EA2CC-EE04-4881-883A-463E78BF6C64}"/>
          </ac:picMkLst>
        </pc:picChg>
        <pc:picChg chg="add del mod">
          <ac:chgData name="" userId="8c75ae6710e7347b" providerId="LiveId" clId="{A4EB4598-D74F-43AF-8C88-9CC0B4B9AE13}" dt="2020-08-14T08:58:45.996" v="960" actId="478"/>
          <ac:picMkLst>
            <pc:docMk/>
            <pc:sldMk cId="758646757" sldId="334"/>
            <ac:picMk id="6" creationId="{205AAAB8-116F-452F-91CC-432877F7D780}"/>
          </ac:picMkLst>
        </pc:picChg>
        <pc:picChg chg="add del mod">
          <ac:chgData name="" userId="8c75ae6710e7347b" providerId="LiveId" clId="{A4EB4598-D74F-43AF-8C88-9CC0B4B9AE13}" dt="2020-08-14T08:59:28.083" v="967" actId="478"/>
          <ac:picMkLst>
            <pc:docMk/>
            <pc:sldMk cId="758646757" sldId="334"/>
            <ac:picMk id="7" creationId="{23B578A2-FDFA-4EF8-95F8-8AA4C5FC8782}"/>
          </ac:picMkLst>
        </pc:picChg>
        <pc:picChg chg="add mod">
          <ac:chgData name="" userId="8c75ae6710e7347b" providerId="LiveId" clId="{A4EB4598-D74F-43AF-8C88-9CC0B4B9AE13}" dt="2020-08-14T09:25:49.599" v="1080" actId="1076"/>
          <ac:picMkLst>
            <pc:docMk/>
            <pc:sldMk cId="758646757" sldId="334"/>
            <ac:picMk id="8" creationId="{9A06A0DC-D61B-4317-BFE2-29FA39150D2E}"/>
          </ac:picMkLst>
        </pc:picChg>
        <pc:picChg chg="add mod ord">
          <ac:chgData name="" userId="8c75ae6710e7347b" providerId="LiveId" clId="{A4EB4598-D74F-43AF-8C88-9CC0B4B9AE13}" dt="2020-08-14T09:26:00.512" v="1082" actId="1076"/>
          <ac:picMkLst>
            <pc:docMk/>
            <pc:sldMk cId="758646757" sldId="334"/>
            <ac:picMk id="10" creationId="{E7492FFB-7DD2-464F-819E-A80D37D03B59}"/>
          </ac:picMkLst>
        </pc:picChg>
        <pc:picChg chg="add del mod">
          <ac:chgData name="" userId="8c75ae6710e7347b" providerId="LiveId" clId="{A4EB4598-D74F-43AF-8C88-9CC0B4B9AE13}" dt="2020-08-14T09:20:33.418" v="1041" actId="478"/>
          <ac:picMkLst>
            <pc:docMk/>
            <pc:sldMk cId="758646757" sldId="334"/>
            <ac:picMk id="12" creationId="{95B41F3D-A2F7-4093-A369-B60D1EAE277F}"/>
          </ac:picMkLst>
        </pc:picChg>
        <pc:picChg chg="add del mod">
          <ac:chgData name="" userId="8c75ae6710e7347b" providerId="LiveId" clId="{A4EB4598-D74F-43AF-8C88-9CC0B4B9AE13}" dt="2020-08-14T09:25:36.228" v="1074"/>
          <ac:picMkLst>
            <pc:docMk/>
            <pc:sldMk cId="758646757" sldId="334"/>
            <ac:picMk id="14" creationId="{E426FB4A-D987-4403-8659-CC074E5066AE}"/>
          </ac:picMkLst>
        </pc:picChg>
      </pc:sldChg>
      <pc:sldChg chg="addSp modSp add ord">
        <pc:chgData name="" userId="8c75ae6710e7347b" providerId="LiveId" clId="{A4EB4598-D74F-43AF-8C88-9CC0B4B9AE13}" dt="2020-08-17T05:02:18.882" v="1699" actId="1037"/>
        <pc:sldMkLst>
          <pc:docMk/>
          <pc:sldMk cId="1869982902" sldId="335"/>
        </pc:sldMkLst>
        <pc:spChg chg="add mod">
          <ac:chgData name="" userId="8c75ae6710e7347b" providerId="LiveId" clId="{A4EB4598-D74F-43AF-8C88-9CC0B4B9AE13}" dt="2020-08-14T09:27:59.295" v="1222"/>
          <ac:spMkLst>
            <pc:docMk/>
            <pc:sldMk cId="1869982902" sldId="335"/>
            <ac:spMk id="5" creationId="{13F9AE9B-B3A6-42A5-A620-A79652B52532}"/>
          </ac:spMkLst>
        </pc:spChg>
        <pc:picChg chg="add mod">
          <ac:chgData name="" userId="8c75ae6710e7347b" providerId="LiveId" clId="{A4EB4598-D74F-43AF-8C88-9CC0B4B9AE13}" dt="2020-08-14T09:27:55.206" v="1217" actId="1076"/>
          <ac:picMkLst>
            <pc:docMk/>
            <pc:sldMk cId="1869982902" sldId="335"/>
            <ac:picMk id="4" creationId="{F34163A8-E075-4AB4-B0F7-8420F7E97CED}"/>
          </ac:picMkLst>
        </pc:picChg>
        <pc:cxnChg chg="mod">
          <ac:chgData name="" userId="8c75ae6710e7347b" providerId="LiveId" clId="{A4EB4598-D74F-43AF-8C88-9CC0B4B9AE13}" dt="2020-08-17T05:02:18.882" v="1699" actId="1037"/>
          <ac:cxnSpMkLst>
            <pc:docMk/>
            <pc:sldMk cId="1869982902" sldId="335"/>
            <ac:cxnSpMk id="9" creationId="{73859968-E516-46BF-B510-76EE0D0F31C9}"/>
          </ac:cxnSpMkLst>
        </pc:cxnChg>
      </pc:sldChg>
      <pc:sldChg chg="addSp delSp modSp add">
        <pc:chgData name="" userId="8c75ae6710e7347b" providerId="LiveId" clId="{A4EB4598-D74F-43AF-8C88-9CC0B4B9AE13}" dt="2020-08-14T09:27:47.857" v="1215"/>
        <pc:sldMkLst>
          <pc:docMk/>
          <pc:sldMk cId="301852921" sldId="336"/>
        </pc:sldMkLst>
        <pc:spChg chg="add mod">
          <ac:chgData name="" userId="8c75ae6710e7347b" providerId="LiveId" clId="{A4EB4598-D74F-43AF-8C88-9CC0B4B9AE13}" dt="2020-08-14T09:27:47.857" v="1215"/>
          <ac:spMkLst>
            <pc:docMk/>
            <pc:sldMk cId="301852921" sldId="336"/>
            <ac:spMk id="8" creationId="{F1C71B15-2E35-40A9-BF5E-EB09475BBE4F}"/>
          </ac:spMkLst>
        </pc:spChg>
        <pc:grpChg chg="add mod">
          <ac:chgData name="" userId="8c75ae6710e7347b" providerId="LiveId" clId="{A4EB4598-D74F-43AF-8C88-9CC0B4B9AE13}" dt="2020-08-14T09:27:17.391" v="1158" actId="1076"/>
          <ac:grpSpMkLst>
            <pc:docMk/>
            <pc:sldMk cId="301852921" sldId="336"/>
            <ac:grpSpMk id="7" creationId="{D698E320-9FF5-4ED8-B2C8-6B921C158A88}"/>
          </ac:grpSpMkLst>
        </pc:grpChg>
        <pc:picChg chg="add del mod">
          <ac:chgData name="" userId="8c75ae6710e7347b" providerId="LiveId" clId="{A4EB4598-D74F-43AF-8C88-9CC0B4B9AE13}" dt="2020-08-14T09:27:09.006" v="1155" actId="164"/>
          <ac:picMkLst>
            <pc:docMk/>
            <pc:sldMk cId="301852921" sldId="336"/>
            <ac:picMk id="4" creationId="{D12EA46E-70E0-4E4A-A6CA-4B54267CE2D6}"/>
          </ac:picMkLst>
        </pc:picChg>
        <pc:cxnChg chg="add mod">
          <ac:chgData name="" userId="8c75ae6710e7347b" providerId="LiveId" clId="{A4EB4598-D74F-43AF-8C88-9CC0B4B9AE13}" dt="2020-08-14T09:27:09.006" v="1155" actId="164"/>
          <ac:cxnSpMkLst>
            <pc:docMk/>
            <pc:sldMk cId="301852921" sldId="336"/>
            <ac:cxnSpMk id="6" creationId="{03451735-931E-4626-AFDE-2E432EFE682D}"/>
          </ac:cxnSpMkLst>
        </pc:cxnChg>
      </pc:sldChg>
      <pc:sldChg chg="add ord modTransition">
        <pc:chgData name="" userId="8c75ae6710e7347b" providerId="LiveId" clId="{A4EB4598-D74F-43AF-8C88-9CC0B4B9AE13}" dt="2020-08-14T09:50:38.722" v="1340"/>
        <pc:sldMkLst>
          <pc:docMk/>
          <pc:sldMk cId="1749409336" sldId="337"/>
        </pc:sldMkLst>
      </pc:sldChg>
      <pc:sldChg chg="addSp delSp modSp add ord">
        <pc:chgData name="" userId="8c75ae6710e7347b" providerId="LiveId" clId="{A4EB4598-D74F-43AF-8C88-9CC0B4B9AE13}" dt="2020-08-17T05:40:36.340" v="3475" actId="1582"/>
        <pc:sldMkLst>
          <pc:docMk/>
          <pc:sldMk cId="374948715" sldId="338"/>
        </pc:sldMkLst>
        <pc:spChg chg="mod">
          <ac:chgData name="" userId="8c75ae6710e7347b" providerId="LiveId" clId="{A4EB4598-D74F-43AF-8C88-9CC0B4B9AE13}" dt="2020-08-14T09:49:18.901" v="1314" actId="20577"/>
          <ac:spMkLst>
            <pc:docMk/>
            <pc:sldMk cId="374948715" sldId="338"/>
            <ac:spMk id="2" creationId="{7C9B4DB8-2095-45A5-BA50-9A55B2A194DF}"/>
          </ac:spMkLst>
        </pc:spChg>
        <pc:spChg chg="add del">
          <ac:chgData name="" userId="8c75ae6710e7347b" providerId="LiveId" clId="{A4EB4598-D74F-43AF-8C88-9CC0B4B9AE13}" dt="2020-08-17T05:40:14.222" v="3468"/>
          <ac:spMkLst>
            <pc:docMk/>
            <pc:sldMk cId="374948715" sldId="338"/>
            <ac:spMk id="7" creationId="{32558F8F-C4EE-4A37-9266-1BDE7865C3AE}"/>
          </ac:spMkLst>
        </pc:spChg>
        <pc:spChg chg="add mod">
          <ac:chgData name="" userId="8c75ae6710e7347b" providerId="LiveId" clId="{A4EB4598-D74F-43AF-8C88-9CC0B4B9AE13}" dt="2020-08-17T05:40:36.340" v="3475" actId="1582"/>
          <ac:spMkLst>
            <pc:docMk/>
            <pc:sldMk cId="374948715" sldId="338"/>
            <ac:spMk id="8" creationId="{4D6A19C3-3C8E-4AF0-A0D4-0598C3210A82}"/>
          </ac:spMkLst>
        </pc:spChg>
        <pc:picChg chg="add mod modCrop">
          <ac:chgData name="" userId="8c75ae6710e7347b" providerId="LiveId" clId="{A4EB4598-D74F-43AF-8C88-9CC0B4B9AE13}" dt="2020-08-14T09:50:08.348" v="1336" actId="1076"/>
          <ac:picMkLst>
            <pc:docMk/>
            <pc:sldMk cId="374948715" sldId="338"/>
            <ac:picMk id="4" creationId="{4E8D9C5F-9E76-45DB-B3B3-405BB20B9AE6}"/>
          </ac:picMkLst>
        </pc:picChg>
        <pc:picChg chg="add mod modCrop">
          <ac:chgData name="" userId="8c75ae6710e7347b" providerId="LiveId" clId="{A4EB4598-D74F-43AF-8C88-9CC0B4B9AE13}" dt="2020-08-14T09:50:07.093" v="1335" actId="1076"/>
          <ac:picMkLst>
            <pc:docMk/>
            <pc:sldMk cId="374948715" sldId="338"/>
            <ac:picMk id="5" creationId="{EEE0C383-A30E-4BA3-B9C5-940C816F4007}"/>
          </ac:picMkLst>
        </pc:picChg>
        <pc:picChg chg="add mod modCrop">
          <ac:chgData name="" userId="8c75ae6710e7347b" providerId="LiveId" clId="{A4EB4598-D74F-43AF-8C88-9CC0B4B9AE13}" dt="2020-08-14T09:50:10.148" v="1337" actId="1076"/>
          <ac:picMkLst>
            <pc:docMk/>
            <pc:sldMk cId="374948715" sldId="338"/>
            <ac:picMk id="6" creationId="{BA455472-5438-40E0-8DD5-BCD37F72891E}"/>
          </ac:picMkLst>
        </pc:picChg>
      </pc:sldChg>
      <pc:sldChg chg="addSp delSp modSp del">
        <pc:chgData name="" userId="8c75ae6710e7347b" providerId="LiveId" clId="{A4EB4598-D74F-43AF-8C88-9CC0B4B9AE13}" dt="2020-08-17T06:44:29.249" v="3538" actId="2696"/>
        <pc:sldMkLst>
          <pc:docMk/>
          <pc:sldMk cId="1668627369" sldId="339"/>
        </pc:sldMkLst>
        <pc:spChg chg="mod">
          <ac:chgData name="" userId="8c75ae6710e7347b" providerId="LiveId" clId="{A4EB4598-D74F-43AF-8C88-9CC0B4B9AE13}" dt="2020-08-17T04:39:39.863" v="1514" actId="20577"/>
          <ac:spMkLst>
            <pc:docMk/>
            <pc:sldMk cId="1668627369" sldId="339"/>
            <ac:spMk id="3" creationId="{A66ED0B3-70D4-49C4-B988-7B3E1BECEB92}"/>
          </ac:spMkLst>
        </pc:spChg>
        <pc:picChg chg="add del mod">
          <ac:chgData name="" userId="8c75ae6710e7347b" providerId="LiveId" clId="{A4EB4598-D74F-43AF-8C88-9CC0B4B9AE13}" dt="2020-08-17T04:59:53.237" v="1698" actId="478"/>
          <ac:picMkLst>
            <pc:docMk/>
            <pc:sldMk cId="1668627369" sldId="339"/>
            <ac:picMk id="4" creationId="{A6BF2DB2-2649-4F5C-8D93-5D1A9B2A2407}"/>
          </ac:picMkLst>
        </pc:picChg>
      </pc:sldChg>
      <pc:sldChg chg="addSp modSp add ord">
        <pc:chgData name="" userId="8c75ae6710e7347b" providerId="LiveId" clId="{A4EB4598-D74F-43AF-8C88-9CC0B4B9AE13}" dt="2020-08-17T06:51:19.004" v="3768" actId="27636"/>
        <pc:sldMkLst>
          <pc:docMk/>
          <pc:sldMk cId="1750176560" sldId="340"/>
        </pc:sldMkLst>
        <pc:spChg chg="mod">
          <ac:chgData name="" userId="8c75ae6710e7347b" providerId="LiveId" clId="{A4EB4598-D74F-43AF-8C88-9CC0B4B9AE13}" dt="2020-08-17T05:09:35.018" v="1714"/>
          <ac:spMkLst>
            <pc:docMk/>
            <pc:sldMk cId="1750176560" sldId="340"/>
            <ac:spMk id="2" creationId="{82EBC208-8A38-4582-B448-ACDCDFCEA41D}"/>
          </ac:spMkLst>
        </pc:spChg>
        <pc:spChg chg="mod">
          <ac:chgData name="" userId="8c75ae6710e7347b" providerId="LiveId" clId="{A4EB4598-D74F-43AF-8C88-9CC0B4B9AE13}" dt="2020-08-17T06:51:19.004" v="3768" actId="27636"/>
          <ac:spMkLst>
            <pc:docMk/>
            <pc:sldMk cId="1750176560" sldId="340"/>
            <ac:spMk id="3" creationId="{5C635020-D7EE-4BC0-A593-50589E8A553A}"/>
          </ac:spMkLst>
        </pc:spChg>
        <pc:graphicFrameChg chg="add mod modGraphic">
          <ac:chgData name="" userId="8c75ae6710e7347b" providerId="LiveId" clId="{A4EB4598-D74F-43AF-8C88-9CC0B4B9AE13}" dt="2020-08-17T05:29:19.060" v="3339" actId="1076"/>
          <ac:graphicFrameMkLst>
            <pc:docMk/>
            <pc:sldMk cId="1750176560" sldId="340"/>
            <ac:graphicFrameMk id="4" creationId="{F983464A-90D2-4755-9B22-38AABEB3F04C}"/>
          </ac:graphicFrameMkLst>
        </pc:graphicFrameChg>
      </pc:sldChg>
      <pc:sldChg chg="add del">
        <pc:chgData name="" userId="8c75ae6710e7347b" providerId="LiveId" clId="{A4EB4598-D74F-43AF-8C88-9CC0B4B9AE13}" dt="2020-08-17T05:09:18.889" v="1701"/>
        <pc:sldMkLst>
          <pc:docMk/>
          <pc:sldMk cId="1850360037" sldId="340"/>
        </pc:sldMkLst>
      </pc:sldChg>
      <pc:sldChg chg="add del">
        <pc:chgData name="" userId="8c75ae6710e7347b" providerId="LiveId" clId="{A4EB4598-D74F-43AF-8C88-9CC0B4B9AE13}" dt="2020-08-17T05:09:23.290" v="1703"/>
        <pc:sldMkLst>
          <pc:docMk/>
          <pc:sldMk cId="3205016246" sldId="340"/>
        </pc:sldMkLst>
      </pc:sldChg>
      <pc:sldChg chg="addSp modSp add">
        <pc:chgData name="" userId="8c75ae6710e7347b" providerId="LiveId" clId="{A4EB4598-D74F-43AF-8C88-9CC0B4B9AE13}" dt="2020-08-17T05:38:18.091" v="3439" actId="1076"/>
        <pc:sldMkLst>
          <pc:docMk/>
          <pc:sldMk cId="3908477877" sldId="341"/>
        </pc:sldMkLst>
        <pc:spChg chg="mod">
          <ac:chgData name="" userId="8c75ae6710e7347b" providerId="LiveId" clId="{A4EB4598-D74F-43AF-8C88-9CC0B4B9AE13}" dt="2020-08-17T05:37:24.007" v="3434" actId="20577"/>
          <ac:spMkLst>
            <pc:docMk/>
            <pc:sldMk cId="3908477877" sldId="341"/>
            <ac:spMk id="2" creationId="{358F2C17-36D4-4AC5-BED9-2D1AD9E4A3E2}"/>
          </ac:spMkLst>
        </pc:spChg>
        <pc:picChg chg="add mod">
          <ac:chgData name="" userId="8c75ae6710e7347b" providerId="LiveId" clId="{A4EB4598-D74F-43AF-8C88-9CC0B4B9AE13}" dt="2020-08-17T05:37:11.409" v="3391" actId="1076"/>
          <ac:picMkLst>
            <pc:docMk/>
            <pc:sldMk cId="3908477877" sldId="341"/>
            <ac:picMk id="3" creationId="{1BA7DB90-0470-4048-A5B9-8E602F0D4B7A}"/>
          </ac:picMkLst>
        </pc:picChg>
        <pc:picChg chg="add mod">
          <ac:chgData name="" userId="8c75ae6710e7347b" providerId="LiveId" clId="{A4EB4598-D74F-43AF-8C88-9CC0B4B9AE13}" dt="2020-08-17T05:37:10.121" v="3390" actId="1076"/>
          <ac:picMkLst>
            <pc:docMk/>
            <pc:sldMk cId="3908477877" sldId="341"/>
            <ac:picMk id="4" creationId="{70C5BF4A-6937-426F-8A2A-9B57029F93FE}"/>
          </ac:picMkLst>
        </pc:picChg>
        <pc:cxnChg chg="add mod">
          <ac:chgData name="" userId="8c75ae6710e7347b" providerId="LiveId" clId="{A4EB4598-D74F-43AF-8C88-9CC0B4B9AE13}" dt="2020-08-17T05:37:54.174" v="3437" actId="14100"/>
          <ac:cxnSpMkLst>
            <pc:docMk/>
            <pc:sldMk cId="3908477877" sldId="341"/>
            <ac:cxnSpMk id="5" creationId="{53EAD317-B6FC-4F2F-BE31-9D0B7A072B92}"/>
          </ac:cxnSpMkLst>
        </pc:cxnChg>
        <pc:cxnChg chg="add mod">
          <ac:chgData name="" userId="8c75ae6710e7347b" providerId="LiveId" clId="{A4EB4598-D74F-43AF-8C88-9CC0B4B9AE13}" dt="2020-08-17T05:38:18.091" v="3439" actId="1076"/>
          <ac:cxnSpMkLst>
            <pc:docMk/>
            <pc:sldMk cId="3908477877" sldId="341"/>
            <ac:cxnSpMk id="7" creationId="{4FCA9B64-3F67-40E1-A4E7-A89FF2A638A2}"/>
          </ac:cxnSpMkLst>
        </pc:cxnChg>
      </pc:sldChg>
      <pc:sldChg chg="modSp add">
        <pc:chgData name="" userId="8c75ae6710e7347b" providerId="LiveId" clId="{A4EB4598-D74F-43AF-8C88-9CC0B4B9AE13}" dt="2020-08-17T06:45:23.886" v="3600"/>
        <pc:sldMkLst>
          <pc:docMk/>
          <pc:sldMk cId="1392091123" sldId="342"/>
        </pc:sldMkLst>
        <pc:spChg chg="mod">
          <ac:chgData name="" userId="8c75ae6710e7347b" providerId="LiveId" clId="{A4EB4598-D74F-43AF-8C88-9CC0B4B9AE13}" dt="2020-08-17T06:42:50.152" v="3494" actId="20577"/>
          <ac:spMkLst>
            <pc:docMk/>
            <pc:sldMk cId="1392091123" sldId="342"/>
            <ac:spMk id="2" creationId="{244D28FB-1794-4957-AC51-0A414973B158}"/>
          </ac:spMkLst>
        </pc:spChg>
        <pc:spChg chg="mod">
          <ac:chgData name="" userId="8c75ae6710e7347b" providerId="LiveId" clId="{A4EB4598-D74F-43AF-8C88-9CC0B4B9AE13}" dt="2020-08-17T06:45:23.886" v="3600"/>
          <ac:spMkLst>
            <pc:docMk/>
            <pc:sldMk cId="1392091123" sldId="342"/>
            <ac:spMk id="3" creationId="{9B4F911A-6990-4C90-91D7-8B592EE90E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91196-34C9-45ED-B5DF-52597A0AA649}" type="datetimeFigureOut">
              <a:rPr lang="zh-TW" altLang="en-US" smtClean="0"/>
              <a:t>2020/8/17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14BF1-1889-418B-A8E9-7253B567ACE0}" type="slidenum">
              <a:rPr lang="zh-TW" altLang="en-US" smtClean="0"/>
              <a:t>‹#›</a:t>
            </a:fld>
            <a:endParaRPr lang="zh-TW" altLang="en-US"/>
          </a:p>
        </p:txBody>
      </p:sp>
    </p:spTree>
    <p:extLst>
      <p:ext uri="{BB962C8B-B14F-4D97-AF65-F5344CB8AC3E}">
        <p14:creationId xmlns:p14="http://schemas.microsoft.com/office/powerpoint/2010/main" val="261863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年份分開</a:t>
            </a:r>
          </a:p>
        </p:txBody>
      </p:sp>
      <p:sp>
        <p:nvSpPr>
          <p:cNvPr id="4" name="投影片編號版面配置區 3"/>
          <p:cNvSpPr>
            <a:spLocks noGrp="1"/>
          </p:cNvSpPr>
          <p:nvPr>
            <p:ph type="sldNum" sz="quarter" idx="10"/>
          </p:nvPr>
        </p:nvSpPr>
        <p:spPr/>
        <p:txBody>
          <a:bodyPr/>
          <a:lstStyle/>
          <a:p>
            <a:fld id="{655C7FE8-8213-45A1-B85F-F21B11048AF9}" type="slidenum">
              <a:rPr lang="zh-TW" altLang="en-US" smtClean="0"/>
              <a:t>34</a:t>
            </a:fld>
            <a:endParaRPr lang="zh-TW" altLang="en-US"/>
          </a:p>
        </p:txBody>
      </p:sp>
    </p:spTree>
    <p:extLst>
      <p:ext uri="{BB962C8B-B14F-4D97-AF65-F5344CB8AC3E}">
        <p14:creationId xmlns:p14="http://schemas.microsoft.com/office/powerpoint/2010/main" val="256917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中度貼錯圖</a:t>
            </a:r>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37</a:t>
            </a:fld>
            <a:endParaRPr lang="zh-TW" altLang="en-US"/>
          </a:p>
        </p:txBody>
      </p:sp>
    </p:spTree>
    <p:extLst>
      <p:ext uri="{BB962C8B-B14F-4D97-AF65-F5344CB8AC3E}">
        <p14:creationId xmlns:p14="http://schemas.microsoft.com/office/powerpoint/2010/main" val="1162226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39</a:t>
            </a:fld>
            <a:endParaRPr lang="zh-TW" altLang="en-US"/>
          </a:p>
        </p:txBody>
      </p:sp>
    </p:spTree>
    <p:extLst>
      <p:ext uri="{BB962C8B-B14F-4D97-AF65-F5344CB8AC3E}">
        <p14:creationId xmlns:p14="http://schemas.microsoft.com/office/powerpoint/2010/main" val="4131059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年際放前面 季節</a:t>
            </a:r>
            <a:endParaRPr lang="en-US" altLang="zh-TW" dirty="0"/>
          </a:p>
          <a:p>
            <a:r>
              <a:rPr lang="zh-TW" altLang="en-US" dirty="0"/>
              <a:t>找其他國家資料 拉大空間</a:t>
            </a:r>
            <a:endParaRPr lang="en-US" altLang="zh-TW" dirty="0"/>
          </a:p>
          <a:p>
            <a:r>
              <a:rPr lang="en-US" altLang="zh-TW" dirty="0" err="1"/>
              <a:t>Eg.</a:t>
            </a:r>
            <a:r>
              <a:rPr lang="zh-TW" altLang="en-US" dirty="0"/>
              <a:t>不同社經區域 電力分布</a:t>
            </a:r>
            <a:r>
              <a:rPr lang="en-US" altLang="zh-TW" dirty="0"/>
              <a:t>(x)</a:t>
            </a:r>
            <a:r>
              <a:rPr lang="zh-TW" altLang="en-US" dirty="0"/>
              <a:t> </a:t>
            </a:r>
            <a:r>
              <a:rPr lang="en-US" altLang="zh-TW" dirty="0"/>
              <a:t>-&gt; </a:t>
            </a:r>
            <a:r>
              <a:rPr lang="zh-TW" altLang="en-US" dirty="0"/>
              <a:t>疾病</a:t>
            </a:r>
            <a:r>
              <a:rPr lang="en-US" altLang="zh-TW" dirty="0"/>
              <a:t>(o)</a:t>
            </a:r>
            <a:r>
              <a:rPr lang="zh-TW" altLang="en-US" dirty="0"/>
              <a:t> </a:t>
            </a:r>
            <a:r>
              <a:rPr lang="en-US" altLang="zh-TW" dirty="0"/>
              <a:t>(</a:t>
            </a:r>
            <a:r>
              <a:rPr lang="zh-TW" altLang="en-US" dirty="0"/>
              <a:t>疾病太多人做</a:t>
            </a:r>
            <a:endParaRPr lang="en-US" altLang="zh-TW" dirty="0"/>
          </a:p>
          <a:p>
            <a:r>
              <a:rPr lang="zh-TW" altLang="en-US" dirty="0"/>
              <a:t>賣冷氣、飲料、衣服</a:t>
            </a: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41</a:t>
            </a:fld>
            <a:endParaRPr lang="zh-TW" altLang="en-US"/>
          </a:p>
        </p:txBody>
      </p:sp>
    </p:spTree>
    <p:extLst>
      <p:ext uri="{BB962C8B-B14F-4D97-AF65-F5344CB8AC3E}">
        <p14:creationId xmlns:p14="http://schemas.microsoft.com/office/powerpoint/2010/main" val="198917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CD2246-21E0-4F1C-BA9C-9930BEE3AC2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2051B5C-DA15-4A13-A725-8F981537F0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E449080-2904-4AFC-ADA1-562349FE0E65}"/>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5" name="頁尾版面配置區 4">
            <a:extLst>
              <a:ext uri="{FF2B5EF4-FFF2-40B4-BE49-F238E27FC236}">
                <a16:creationId xmlns:a16="http://schemas.microsoft.com/office/drawing/2014/main" id="{A0AB416A-9980-45F3-B91E-4286985539F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803DBFD-5D64-43FD-9224-8834ECE0674B}"/>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83815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10D2DE-FD0F-48FD-9039-421837D06E8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0E6F7DB-3744-4DEA-B764-1459B50817B8}"/>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C137304-BDF0-49F6-ADFA-7628BD449E2C}"/>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5" name="頁尾版面配置區 4">
            <a:extLst>
              <a:ext uri="{FF2B5EF4-FFF2-40B4-BE49-F238E27FC236}">
                <a16:creationId xmlns:a16="http://schemas.microsoft.com/office/drawing/2014/main" id="{532B05EE-D9DB-45AF-889F-83DA089EDE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FD0DD3-46F0-458E-8C25-A9F9B5AAD227}"/>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29152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C7F9BAD-1740-43D6-973D-BA73EB590F6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FF360D8-A18C-4053-99BC-D5D1490EF97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EBF033-4C64-42D3-9278-C96A1531BBA8}"/>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5" name="頁尾版面配置區 4">
            <a:extLst>
              <a:ext uri="{FF2B5EF4-FFF2-40B4-BE49-F238E27FC236}">
                <a16:creationId xmlns:a16="http://schemas.microsoft.com/office/drawing/2014/main" id="{43B1D000-C844-4CEB-8AA3-3B39152FFD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DE4B50D-592B-431E-AB08-45BF50ACAA15}"/>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430924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359302-CD92-4FF5-9319-778C8547965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539A9EA-DB83-4FAD-9D5D-F16918B31E8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4C60900-FFA0-4C8A-9856-3CF73F39784F}"/>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5" name="頁尾版面配置區 4">
            <a:extLst>
              <a:ext uri="{FF2B5EF4-FFF2-40B4-BE49-F238E27FC236}">
                <a16:creationId xmlns:a16="http://schemas.microsoft.com/office/drawing/2014/main" id="{8440F2B2-5B81-4B5E-86B2-65C1D2B0A4D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A38563-2CAA-4D8E-9A87-96CB4826572E}"/>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84977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F6D893-08FF-46ED-9E86-F4C1A8FC96B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11083DB-11D3-4453-B2EE-10F399D36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ACF630E-B06B-4227-A29A-29B217550A42}"/>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5" name="頁尾版面配置區 4">
            <a:extLst>
              <a:ext uri="{FF2B5EF4-FFF2-40B4-BE49-F238E27FC236}">
                <a16:creationId xmlns:a16="http://schemas.microsoft.com/office/drawing/2014/main" id="{9995F3FB-189F-4CE2-A211-511021E424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8040A1-0FA0-4653-AF1A-8A1348813E74}"/>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37463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10720-0C5A-40BE-A4D2-EC0A127B916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D6E6052-33B5-4B08-BAEF-D1E6FF3E38C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C8440AD-460C-4C92-B03F-9879980B1F7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64DE618-DB38-401A-8584-03F508909592}"/>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6" name="頁尾版面配置區 5">
            <a:extLst>
              <a:ext uri="{FF2B5EF4-FFF2-40B4-BE49-F238E27FC236}">
                <a16:creationId xmlns:a16="http://schemas.microsoft.com/office/drawing/2014/main" id="{61CB771F-B553-4530-B9E1-AC95E752A33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D6421B1-6EE3-4655-BE90-FA07AB973163}"/>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90494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A206-8820-404C-A201-01E4F55E304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C99E085-24E5-41BB-A37E-B3A479021F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C52D62AC-51FD-4BE8-9943-5B596FE1B39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BEAF01-ACBC-45AE-9544-FE45451AA3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6619BC0-6DE3-48D6-918E-2039CDAA086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460964A-BD1A-4BFE-87E2-346BA425D849}"/>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8" name="頁尾版面配置區 7">
            <a:extLst>
              <a:ext uri="{FF2B5EF4-FFF2-40B4-BE49-F238E27FC236}">
                <a16:creationId xmlns:a16="http://schemas.microsoft.com/office/drawing/2014/main" id="{169906BC-4767-4995-9476-4757D5F4DE9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DCD282E-621A-408B-BC8A-1206DBD6373B}"/>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97126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D7EDAD-998F-4CDC-8AFF-F661CCCA23E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6AE0BE8-E040-4D58-95C2-7291A499E386}"/>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4" name="頁尾版面配置區 3">
            <a:extLst>
              <a:ext uri="{FF2B5EF4-FFF2-40B4-BE49-F238E27FC236}">
                <a16:creationId xmlns:a16="http://schemas.microsoft.com/office/drawing/2014/main" id="{7EEE90CE-B010-4385-95A7-1935A026CAC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88E86AD-D00F-47CD-88DA-8A6ABB178CDD}"/>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3914262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D20EB9C-9A5E-4A0B-AD90-EDE78FBBF36B}"/>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3" name="頁尾版面配置區 2">
            <a:extLst>
              <a:ext uri="{FF2B5EF4-FFF2-40B4-BE49-F238E27FC236}">
                <a16:creationId xmlns:a16="http://schemas.microsoft.com/office/drawing/2014/main" id="{58902ADE-8FAC-4549-A140-FC483649F56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E490BE8-2D61-4F31-B2F4-647F63B04D71}"/>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75714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7CAD33-8B58-4E71-8064-32E471EEE70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8B7BD55-C8B7-4F1C-AB43-0E578CBF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6920E91-2163-4B40-86D9-B40A06A87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61C484D-4CAC-47A0-941D-9DE685CDCD38}"/>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6" name="頁尾版面配置區 5">
            <a:extLst>
              <a:ext uri="{FF2B5EF4-FFF2-40B4-BE49-F238E27FC236}">
                <a16:creationId xmlns:a16="http://schemas.microsoft.com/office/drawing/2014/main" id="{936CC950-61CC-4CF8-A27C-0B5E0CBDE5B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04077A6-6254-431B-8011-197D3B044A94}"/>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353687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11D2B0-7A19-426D-8117-485EAB97D3B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03B8A34-E5B8-41D3-9194-616C125ED5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4169600-6879-4E94-8268-415996793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BAD080A6-6EDC-45F5-AC10-E3E282AFB4F2}"/>
              </a:ext>
            </a:extLst>
          </p:cNvPr>
          <p:cNvSpPr>
            <a:spLocks noGrp="1"/>
          </p:cNvSpPr>
          <p:nvPr>
            <p:ph type="dt" sz="half" idx="10"/>
          </p:nvPr>
        </p:nvSpPr>
        <p:spPr/>
        <p:txBody>
          <a:bodyPr/>
          <a:lstStyle/>
          <a:p>
            <a:fld id="{D4EEE58C-ABD7-442A-ACB6-184365950CAF}" type="datetimeFigureOut">
              <a:rPr lang="zh-TW" altLang="en-US" smtClean="0"/>
              <a:t>2020/8/17</a:t>
            </a:fld>
            <a:endParaRPr lang="zh-TW" altLang="en-US"/>
          </a:p>
        </p:txBody>
      </p:sp>
      <p:sp>
        <p:nvSpPr>
          <p:cNvPr id="6" name="頁尾版面配置區 5">
            <a:extLst>
              <a:ext uri="{FF2B5EF4-FFF2-40B4-BE49-F238E27FC236}">
                <a16:creationId xmlns:a16="http://schemas.microsoft.com/office/drawing/2014/main" id="{592825A2-E459-4EE5-9570-76F5F7C910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E0AEACA-E4CA-4B28-B1F7-3E32143F4485}"/>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80612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F5E0DE1-4798-4D7F-93BC-2772E436E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B396BE8-E31C-4631-8F36-38F01BFB7C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E2F9D6-D5DE-4ACB-8154-4519EAC3A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EE58C-ABD7-442A-ACB6-184365950CAF}" type="datetimeFigureOut">
              <a:rPr lang="zh-TW" altLang="en-US" smtClean="0"/>
              <a:t>2020/8/17</a:t>
            </a:fld>
            <a:endParaRPr lang="zh-TW" altLang="en-US"/>
          </a:p>
        </p:txBody>
      </p:sp>
      <p:sp>
        <p:nvSpPr>
          <p:cNvPr id="5" name="頁尾版面配置區 4">
            <a:extLst>
              <a:ext uri="{FF2B5EF4-FFF2-40B4-BE49-F238E27FC236}">
                <a16:creationId xmlns:a16="http://schemas.microsoft.com/office/drawing/2014/main" id="{754D05CE-9D58-4C61-BAD7-9C76D4223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2C87E71-396A-4859-9BB8-CA251C431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92991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70DF62-A4E0-4E6B-9985-139776B65CCE}"/>
              </a:ext>
            </a:extLst>
          </p:cNvPr>
          <p:cNvSpPr>
            <a:spLocks noGrp="1"/>
          </p:cNvSpPr>
          <p:nvPr>
            <p:ph type="ctrTitle"/>
          </p:nvPr>
        </p:nvSpPr>
        <p:spPr/>
        <p:txBody>
          <a:bodyPr>
            <a:normAutofit/>
          </a:bodyPr>
          <a:lstStyle/>
          <a:p>
            <a:r>
              <a:rPr lang="zh-TW" altLang="en-US" dirty="0"/>
              <a:t>以臺灣氣象局測站資料分析戶外</a:t>
            </a:r>
            <a:r>
              <a:rPr lang="en-US" altLang="zh-TW" dirty="0"/>
              <a:t>WBGT</a:t>
            </a:r>
            <a:r>
              <a:rPr lang="zh-TW" altLang="en-US" dirty="0"/>
              <a:t>之變遷</a:t>
            </a:r>
          </a:p>
        </p:txBody>
      </p:sp>
      <p:sp>
        <p:nvSpPr>
          <p:cNvPr id="3" name="副標題 2">
            <a:extLst>
              <a:ext uri="{FF2B5EF4-FFF2-40B4-BE49-F238E27FC236}">
                <a16:creationId xmlns:a16="http://schemas.microsoft.com/office/drawing/2014/main" id="{517264D0-590B-4489-AC2B-AE1B3E339C3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265297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6BBD7-EB18-460C-B73A-5C9BD8446FB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D722F46-C4BF-4F07-8215-2C81D98732CD}"/>
              </a:ext>
            </a:extLst>
          </p:cNvPr>
          <p:cNvSpPr>
            <a:spLocks noGrp="1"/>
          </p:cNvSpPr>
          <p:nvPr>
            <p:ph idx="1"/>
          </p:nvPr>
        </p:nvSpPr>
        <p:spPr/>
        <p:txBody>
          <a:bodyPr/>
          <a:lstStyle/>
          <a:p>
            <a:endParaRPr lang="zh-TW" altLang="en-US"/>
          </a:p>
        </p:txBody>
      </p:sp>
      <p:grpSp>
        <p:nvGrpSpPr>
          <p:cNvPr id="12" name="群組 11">
            <a:extLst>
              <a:ext uri="{FF2B5EF4-FFF2-40B4-BE49-F238E27FC236}">
                <a16:creationId xmlns:a16="http://schemas.microsoft.com/office/drawing/2014/main" id="{7E717500-3A2A-4013-8D64-73A81B82679E}"/>
              </a:ext>
            </a:extLst>
          </p:cNvPr>
          <p:cNvGrpSpPr/>
          <p:nvPr/>
        </p:nvGrpSpPr>
        <p:grpSpPr>
          <a:xfrm>
            <a:off x="362111" y="79235"/>
            <a:ext cx="11467777" cy="6699530"/>
            <a:chOff x="838200" y="393920"/>
            <a:chExt cx="10793493" cy="6305610"/>
          </a:xfrm>
        </p:grpSpPr>
        <p:pic>
          <p:nvPicPr>
            <p:cNvPr id="4" name="圖片 3">
              <a:extLst>
                <a:ext uri="{FF2B5EF4-FFF2-40B4-BE49-F238E27FC236}">
                  <a16:creationId xmlns:a16="http://schemas.microsoft.com/office/drawing/2014/main" id="{6D19EB83-7934-4C1D-A0AD-8599F77E0C9C}"/>
                </a:ext>
              </a:extLst>
            </p:cNvPr>
            <p:cNvPicPr>
              <a:picLocks noChangeAspect="1"/>
            </p:cNvPicPr>
            <p:nvPr/>
          </p:nvPicPr>
          <p:blipFill>
            <a:blip r:embed="rId2"/>
            <a:stretch>
              <a:fillRect/>
            </a:stretch>
          </p:blipFill>
          <p:spPr>
            <a:xfrm>
              <a:off x="838200" y="393920"/>
              <a:ext cx="5396747" cy="3240000"/>
            </a:xfrm>
            <a:prstGeom prst="rect">
              <a:avLst/>
            </a:prstGeom>
          </p:spPr>
        </p:pic>
        <p:pic>
          <p:nvPicPr>
            <p:cNvPr id="5" name="圖片 4">
              <a:extLst>
                <a:ext uri="{FF2B5EF4-FFF2-40B4-BE49-F238E27FC236}">
                  <a16:creationId xmlns:a16="http://schemas.microsoft.com/office/drawing/2014/main" id="{022BC1FA-6F43-47BA-93CE-3328CB27F1B3}"/>
                </a:ext>
              </a:extLst>
            </p:cNvPr>
            <p:cNvPicPr>
              <a:picLocks noChangeAspect="1"/>
            </p:cNvPicPr>
            <p:nvPr/>
          </p:nvPicPr>
          <p:blipFill>
            <a:blip r:embed="rId3"/>
            <a:stretch>
              <a:fillRect/>
            </a:stretch>
          </p:blipFill>
          <p:spPr>
            <a:xfrm>
              <a:off x="838200" y="3459530"/>
              <a:ext cx="5396747" cy="3240000"/>
            </a:xfrm>
            <a:prstGeom prst="rect">
              <a:avLst/>
            </a:prstGeom>
          </p:spPr>
        </p:pic>
        <p:pic>
          <p:nvPicPr>
            <p:cNvPr id="6" name="圖片 5">
              <a:extLst>
                <a:ext uri="{FF2B5EF4-FFF2-40B4-BE49-F238E27FC236}">
                  <a16:creationId xmlns:a16="http://schemas.microsoft.com/office/drawing/2014/main" id="{CEEAB39F-04A6-4FAE-A051-58A12080E0D1}"/>
                </a:ext>
              </a:extLst>
            </p:cNvPr>
            <p:cNvPicPr>
              <a:picLocks noChangeAspect="1"/>
            </p:cNvPicPr>
            <p:nvPr/>
          </p:nvPicPr>
          <p:blipFill>
            <a:blip r:embed="rId4"/>
            <a:stretch>
              <a:fillRect/>
            </a:stretch>
          </p:blipFill>
          <p:spPr>
            <a:xfrm>
              <a:off x="6234947" y="3459530"/>
              <a:ext cx="5396746" cy="3240000"/>
            </a:xfrm>
            <a:prstGeom prst="rect">
              <a:avLst/>
            </a:prstGeom>
          </p:spPr>
        </p:pic>
        <p:pic>
          <p:nvPicPr>
            <p:cNvPr id="7" name="圖片 6">
              <a:extLst>
                <a:ext uri="{FF2B5EF4-FFF2-40B4-BE49-F238E27FC236}">
                  <a16:creationId xmlns:a16="http://schemas.microsoft.com/office/drawing/2014/main" id="{3F3E7DC4-B72B-49A0-BF74-997C507138DD}"/>
                </a:ext>
              </a:extLst>
            </p:cNvPr>
            <p:cNvPicPr>
              <a:picLocks noChangeAspect="1"/>
            </p:cNvPicPr>
            <p:nvPr/>
          </p:nvPicPr>
          <p:blipFill>
            <a:blip r:embed="rId5"/>
            <a:stretch>
              <a:fillRect/>
            </a:stretch>
          </p:blipFill>
          <p:spPr>
            <a:xfrm>
              <a:off x="6234947" y="415562"/>
              <a:ext cx="5396746" cy="3240000"/>
            </a:xfrm>
            <a:prstGeom prst="rect">
              <a:avLst/>
            </a:prstGeom>
          </p:spPr>
        </p:pic>
        <p:sp>
          <p:nvSpPr>
            <p:cNvPr id="8" name="文字方塊 7">
              <a:extLst>
                <a:ext uri="{FF2B5EF4-FFF2-40B4-BE49-F238E27FC236}">
                  <a16:creationId xmlns:a16="http://schemas.microsoft.com/office/drawing/2014/main" id="{9C336C54-0D29-4E71-81F7-7619ADB139F0}"/>
                </a:ext>
              </a:extLst>
            </p:cNvPr>
            <p:cNvSpPr txBox="1"/>
            <p:nvPr/>
          </p:nvSpPr>
          <p:spPr>
            <a:xfrm>
              <a:off x="4862837" y="547007"/>
              <a:ext cx="492443" cy="461665"/>
            </a:xfrm>
            <a:prstGeom prst="rect">
              <a:avLst/>
            </a:prstGeom>
            <a:noFill/>
          </p:spPr>
          <p:txBody>
            <a:bodyPr wrap="none" rtlCol="0">
              <a:spAutoFit/>
            </a:bodyPr>
            <a:lstStyle/>
            <a:p>
              <a:r>
                <a:rPr lang="en-US" altLang="zh-TW" sz="2400" dirty="0"/>
                <a:t>SR</a:t>
              </a:r>
              <a:endParaRPr lang="zh-TW" altLang="en-US" sz="2400" dirty="0"/>
            </a:p>
          </p:txBody>
        </p:sp>
        <p:sp>
          <p:nvSpPr>
            <p:cNvPr id="9" name="文字方塊 8">
              <a:extLst>
                <a:ext uri="{FF2B5EF4-FFF2-40B4-BE49-F238E27FC236}">
                  <a16:creationId xmlns:a16="http://schemas.microsoft.com/office/drawing/2014/main" id="{8E8F9E46-9F32-4554-9314-5C41EA46FEA5}"/>
                </a:ext>
              </a:extLst>
            </p:cNvPr>
            <p:cNvSpPr txBox="1"/>
            <p:nvPr/>
          </p:nvSpPr>
          <p:spPr>
            <a:xfrm>
              <a:off x="4931261" y="3596500"/>
              <a:ext cx="458780" cy="461665"/>
            </a:xfrm>
            <a:prstGeom prst="rect">
              <a:avLst/>
            </a:prstGeom>
            <a:noFill/>
          </p:spPr>
          <p:txBody>
            <a:bodyPr wrap="none" rtlCol="0">
              <a:spAutoFit/>
            </a:bodyPr>
            <a:lstStyle/>
            <a:p>
              <a:r>
                <a:rPr lang="en-US" altLang="zh-TW" sz="2400" dirty="0"/>
                <a:t>Ta</a:t>
              </a:r>
              <a:endParaRPr lang="zh-TW" altLang="en-US" sz="2400" dirty="0"/>
            </a:p>
          </p:txBody>
        </p:sp>
        <p:sp>
          <p:nvSpPr>
            <p:cNvPr id="10" name="文字方塊 9">
              <a:extLst>
                <a:ext uri="{FF2B5EF4-FFF2-40B4-BE49-F238E27FC236}">
                  <a16:creationId xmlns:a16="http://schemas.microsoft.com/office/drawing/2014/main" id="{0E303398-48D7-4CFA-A5AA-3E07CEE60ABE}"/>
                </a:ext>
              </a:extLst>
            </p:cNvPr>
            <p:cNvSpPr txBox="1"/>
            <p:nvPr/>
          </p:nvSpPr>
          <p:spPr>
            <a:xfrm>
              <a:off x="10166150" y="547007"/>
              <a:ext cx="598369" cy="461665"/>
            </a:xfrm>
            <a:prstGeom prst="rect">
              <a:avLst/>
            </a:prstGeom>
            <a:noFill/>
          </p:spPr>
          <p:txBody>
            <a:bodyPr wrap="none" rtlCol="0">
              <a:spAutoFit/>
            </a:bodyPr>
            <a:lstStyle/>
            <a:p>
              <a:r>
                <a:rPr lang="en-US" altLang="zh-TW" sz="2400" dirty="0"/>
                <a:t>WS</a:t>
              </a:r>
              <a:endParaRPr lang="zh-TW" altLang="en-US" sz="2400" dirty="0"/>
            </a:p>
          </p:txBody>
        </p:sp>
        <p:sp>
          <p:nvSpPr>
            <p:cNvPr id="11" name="文字方塊 10">
              <a:extLst>
                <a:ext uri="{FF2B5EF4-FFF2-40B4-BE49-F238E27FC236}">
                  <a16:creationId xmlns:a16="http://schemas.microsoft.com/office/drawing/2014/main" id="{22D36859-77F4-40D6-9508-AAEB42166884}"/>
                </a:ext>
              </a:extLst>
            </p:cNvPr>
            <p:cNvSpPr txBox="1"/>
            <p:nvPr/>
          </p:nvSpPr>
          <p:spPr>
            <a:xfrm>
              <a:off x="10166149" y="3656807"/>
              <a:ext cx="543739" cy="461665"/>
            </a:xfrm>
            <a:prstGeom prst="rect">
              <a:avLst/>
            </a:prstGeom>
            <a:noFill/>
          </p:spPr>
          <p:txBody>
            <a:bodyPr wrap="none" rtlCol="0">
              <a:spAutoFit/>
            </a:bodyPr>
            <a:lstStyle/>
            <a:p>
              <a:r>
                <a:rPr lang="en-US" altLang="zh-TW" sz="2400" dirty="0"/>
                <a:t>RH</a:t>
              </a:r>
              <a:endParaRPr lang="zh-TW" altLang="en-US" sz="2400" dirty="0"/>
            </a:p>
          </p:txBody>
        </p:sp>
      </p:grpSp>
    </p:spTree>
    <p:extLst>
      <p:ext uri="{BB962C8B-B14F-4D97-AF65-F5344CB8AC3E}">
        <p14:creationId xmlns:p14="http://schemas.microsoft.com/office/powerpoint/2010/main" val="124023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BFE9093-4E73-49F4-AD09-06FBD73B7C36}"/>
              </a:ext>
            </a:extLst>
          </p:cNvPr>
          <p:cNvSpPr>
            <a:spLocks noGrp="1"/>
          </p:cNvSpPr>
          <p:nvPr>
            <p:ph type="title"/>
          </p:nvPr>
        </p:nvSpPr>
        <p:spPr>
          <a:xfrm>
            <a:off x="838200" y="365125"/>
            <a:ext cx="10515600" cy="1325563"/>
          </a:xfrm>
        </p:spPr>
        <p:txBody>
          <a:bodyPr/>
          <a:lstStyle/>
          <a:p>
            <a:r>
              <a:rPr lang="en-US" altLang="zh-TW" dirty="0">
                <a:solidFill>
                  <a:schemeClr val="accent1"/>
                </a:solidFill>
                <a:latin typeface="微軟正黑體" panose="020B0604030504040204" pitchFamily="34" charset="-120"/>
                <a:ea typeface="微軟正黑體" panose="020B0604030504040204" pitchFamily="34" charset="-120"/>
              </a:rPr>
              <a:t>1998</a:t>
            </a:r>
            <a:r>
              <a:rPr lang="en-US" altLang="zh-TW" dirty="0">
                <a:latin typeface="微軟正黑體" panose="020B0604030504040204" pitchFamily="34" charset="-120"/>
                <a:ea typeface="微軟正黑體" panose="020B0604030504040204" pitchFamily="34" charset="-120"/>
              </a:rPr>
              <a:t>-2018</a:t>
            </a:r>
            <a:r>
              <a:rPr lang="zh-TW" altLang="en-US" dirty="0">
                <a:latin typeface="微軟正黑體" panose="020B0604030504040204" pitchFamily="34" charset="-120"/>
                <a:ea typeface="微軟正黑體" panose="020B0604030504040204" pitchFamily="34" charset="-120"/>
              </a:rPr>
              <a:t>年 所有測站</a:t>
            </a:r>
            <a:r>
              <a:rPr lang="en-US" altLang="zh-TW" dirty="0">
                <a:latin typeface="微軟正黑體" panose="020B0604030504040204" pitchFamily="34" charset="-120"/>
                <a:ea typeface="微軟正黑體" panose="020B0604030504040204" pitchFamily="34" charset="-120"/>
              </a:rPr>
              <a:t>WBGT</a:t>
            </a:r>
            <a:r>
              <a:rPr lang="zh-TW" altLang="en-US" dirty="0">
                <a:latin typeface="微軟正黑體" panose="020B0604030504040204" pitchFamily="34" charset="-120"/>
                <a:ea typeface="微軟正黑體" panose="020B0604030504040204" pitchFamily="34" charset="-120"/>
              </a:rPr>
              <a:t>變化</a:t>
            </a:r>
          </a:p>
        </p:txBody>
      </p:sp>
      <p:pic>
        <p:nvPicPr>
          <p:cNvPr id="4" name="圖片 3">
            <a:extLst>
              <a:ext uri="{FF2B5EF4-FFF2-40B4-BE49-F238E27FC236}">
                <a16:creationId xmlns:a16="http://schemas.microsoft.com/office/drawing/2014/main" id="{035029B1-6DD2-4583-84E1-BB5FE568E45E}"/>
              </a:ext>
            </a:extLst>
          </p:cNvPr>
          <p:cNvPicPr>
            <a:picLocks noChangeAspect="1"/>
          </p:cNvPicPr>
          <p:nvPr/>
        </p:nvPicPr>
        <p:blipFill>
          <a:blip r:embed="rId2"/>
          <a:stretch>
            <a:fillRect/>
          </a:stretch>
        </p:blipFill>
        <p:spPr>
          <a:xfrm>
            <a:off x="838200" y="1299503"/>
            <a:ext cx="10253324" cy="5558497"/>
          </a:xfrm>
          <a:prstGeom prst="rect">
            <a:avLst/>
          </a:prstGeom>
        </p:spPr>
      </p:pic>
      <p:cxnSp>
        <p:nvCxnSpPr>
          <p:cNvPr id="6" name="直線接點 5">
            <a:extLst>
              <a:ext uri="{FF2B5EF4-FFF2-40B4-BE49-F238E27FC236}">
                <a16:creationId xmlns:a16="http://schemas.microsoft.com/office/drawing/2014/main" id="{B20CBB56-2C98-494C-B3AC-55CC23FDCEA3}"/>
              </a:ext>
            </a:extLst>
          </p:cNvPr>
          <p:cNvCxnSpPr>
            <a:cxnSpLocks/>
          </p:cNvCxnSpPr>
          <p:nvPr/>
        </p:nvCxnSpPr>
        <p:spPr>
          <a:xfrm>
            <a:off x="2171699" y="1828801"/>
            <a:ext cx="0" cy="4500562"/>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1E434E3-0C04-46FF-A976-9016348ED2C1}"/>
              </a:ext>
            </a:extLst>
          </p:cNvPr>
          <p:cNvSpPr/>
          <p:nvPr/>
        </p:nvSpPr>
        <p:spPr>
          <a:xfrm>
            <a:off x="1857375" y="6329363"/>
            <a:ext cx="685778" cy="3000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0449AAE8-D580-4E5C-888D-D12383881ABC}"/>
              </a:ext>
            </a:extLst>
          </p:cNvPr>
          <p:cNvCxnSpPr>
            <a:cxnSpLocks/>
          </p:cNvCxnSpPr>
          <p:nvPr/>
        </p:nvCxnSpPr>
        <p:spPr>
          <a:xfrm>
            <a:off x="5081587" y="1828801"/>
            <a:ext cx="0" cy="4500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0E31EBCD-25E8-4406-97F9-5299F7B8500C}"/>
              </a:ext>
            </a:extLst>
          </p:cNvPr>
          <p:cNvCxnSpPr/>
          <p:nvPr/>
        </p:nvCxnSpPr>
        <p:spPr>
          <a:xfrm flipV="1">
            <a:off x="5214938" y="2028825"/>
            <a:ext cx="1685925" cy="171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664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8F2C17-36D4-4AC5-BED9-2D1AD9E4A3E2}"/>
              </a:ext>
            </a:extLst>
          </p:cNvPr>
          <p:cNvSpPr>
            <a:spLocks noGrp="1"/>
          </p:cNvSpPr>
          <p:nvPr>
            <p:ph type="title"/>
          </p:nvPr>
        </p:nvSpPr>
        <p:spPr/>
        <p:txBody>
          <a:bodyPr/>
          <a:lstStyle/>
          <a:p>
            <a:r>
              <a:rPr lang="en-US" altLang="zh-TW" dirty="0"/>
              <a:t>2000-2018</a:t>
            </a:r>
            <a:r>
              <a:rPr lang="zh-TW" altLang="en-US" dirty="0"/>
              <a:t> </a:t>
            </a:r>
            <a:r>
              <a:rPr lang="en-US" altLang="zh-TW" dirty="0"/>
              <a:t>08-17(UTC+8) WBGT</a:t>
            </a:r>
            <a:endParaRPr lang="zh-TW" altLang="en-US" dirty="0"/>
          </a:p>
        </p:txBody>
      </p:sp>
      <p:pic>
        <p:nvPicPr>
          <p:cNvPr id="3" name="圖片 2">
            <a:extLst>
              <a:ext uri="{FF2B5EF4-FFF2-40B4-BE49-F238E27FC236}">
                <a16:creationId xmlns:a16="http://schemas.microsoft.com/office/drawing/2014/main" id="{1BA7DB90-0470-4048-A5B9-8E602F0D4B7A}"/>
              </a:ext>
            </a:extLst>
          </p:cNvPr>
          <p:cNvPicPr>
            <a:picLocks noChangeAspect="1"/>
          </p:cNvPicPr>
          <p:nvPr/>
        </p:nvPicPr>
        <p:blipFill>
          <a:blip r:embed="rId2"/>
          <a:stretch>
            <a:fillRect/>
          </a:stretch>
        </p:blipFill>
        <p:spPr>
          <a:xfrm>
            <a:off x="6087238" y="2000856"/>
            <a:ext cx="6104762" cy="4857143"/>
          </a:xfrm>
          <a:prstGeom prst="rect">
            <a:avLst/>
          </a:prstGeom>
        </p:spPr>
      </p:pic>
      <p:pic>
        <p:nvPicPr>
          <p:cNvPr id="4" name="圖片 3">
            <a:extLst>
              <a:ext uri="{FF2B5EF4-FFF2-40B4-BE49-F238E27FC236}">
                <a16:creationId xmlns:a16="http://schemas.microsoft.com/office/drawing/2014/main" id="{70C5BF4A-6937-426F-8A2A-9B57029F93FE}"/>
              </a:ext>
            </a:extLst>
          </p:cNvPr>
          <p:cNvPicPr>
            <a:picLocks noChangeAspect="1"/>
          </p:cNvPicPr>
          <p:nvPr/>
        </p:nvPicPr>
        <p:blipFill>
          <a:blip r:embed="rId3"/>
          <a:stretch>
            <a:fillRect/>
          </a:stretch>
        </p:blipFill>
        <p:spPr>
          <a:xfrm>
            <a:off x="0" y="2000857"/>
            <a:ext cx="6104762" cy="4857143"/>
          </a:xfrm>
          <a:prstGeom prst="rect">
            <a:avLst/>
          </a:prstGeom>
        </p:spPr>
      </p:pic>
      <p:cxnSp>
        <p:nvCxnSpPr>
          <p:cNvPr id="5" name="直線接點 4">
            <a:extLst>
              <a:ext uri="{FF2B5EF4-FFF2-40B4-BE49-F238E27FC236}">
                <a16:creationId xmlns:a16="http://schemas.microsoft.com/office/drawing/2014/main" id="{53EAD317-B6FC-4F2F-BE31-9D0B7A072B92}"/>
              </a:ext>
            </a:extLst>
          </p:cNvPr>
          <p:cNvCxnSpPr>
            <a:cxnSpLocks/>
          </p:cNvCxnSpPr>
          <p:nvPr/>
        </p:nvCxnSpPr>
        <p:spPr>
          <a:xfrm>
            <a:off x="3981450" y="2386013"/>
            <a:ext cx="0" cy="3805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4FCA9B64-3F67-40E1-A4E7-A89FF2A638A2}"/>
              </a:ext>
            </a:extLst>
          </p:cNvPr>
          <p:cNvCxnSpPr>
            <a:cxnSpLocks/>
          </p:cNvCxnSpPr>
          <p:nvPr/>
        </p:nvCxnSpPr>
        <p:spPr>
          <a:xfrm>
            <a:off x="9177337" y="2386013"/>
            <a:ext cx="0" cy="38052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477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en-US" altLang="zh-TW" kern="1200" dirty="0">
                <a:solidFill>
                  <a:schemeClr val="bg1"/>
                </a:solidFill>
                <a:latin typeface="+mj-lt"/>
                <a:ea typeface="+mj-ea"/>
                <a:cs typeface="+mj-cs"/>
              </a:rPr>
              <a:t>WBGT</a:t>
            </a:r>
            <a:r>
              <a:rPr lang="zh-TW" altLang="en-US" dirty="0">
                <a:solidFill>
                  <a:schemeClr val="bg1"/>
                </a:solidFill>
              </a:rPr>
              <a:t>季節</a:t>
            </a:r>
            <a:r>
              <a:rPr lang="zh-TW" altLang="en-US" kern="1200" dirty="0">
                <a:solidFill>
                  <a:schemeClr val="bg1"/>
                </a:solidFill>
                <a:latin typeface="+mj-lt"/>
                <a:ea typeface="+mj-ea"/>
                <a:cs typeface="+mj-cs"/>
              </a:rPr>
              <a:t>變化</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a:solidFill>
                <a:schemeClr val="bg1"/>
              </a:solidFill>
              <a:latin typeface="+mn-lt"/>
              <a:ea typeface="+mn-ea"/>
              <a:cs typeface="+mn-cs"/>
            </a:endParaRPr>
          </a:p>
        </p:txBody>
      </p:sp>
      <p:cxnSp>
        <p:nvCxnSpPr>
          <p:cNvPr id="9"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35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CBD4FA-4EC8-4883-AC32-4DB70126072E}"/>
              </a:ext>
            </a:extLst>
          </p:cNvPr>
          <p:cNvSpPr>
            <a:spLocks noGrp="1"/>
          </p:cNvSpPr>
          <p:nvPr>
            <p:ph type="title"/>
          </p:nvPr>
        </p:nvSpPr>
        <p:spPr/>
        <p:txBody>
          <a:bodyPr/>
          <a:lstStyle/>
          <a:p>
            <a:endParaRPr lang="zh-TW" altLang="en-US" dirty="0"/>
          </a:p>
        </p:txBody>
      </p:sp>
      <p:sp>
        <p:nvSpPr>
          <p:cNvPr id="3" name="文字版面配置區 2">
            <a:extLst>
              <a:ext uri="{FF2B5EF4-FFF2-40B4-BE49-F238E27FC236}">
                <a16:creationId xmlns:a16="http://schemas.microsoft.com/office/drawing/2014/main" id="{A32496BE-5DD2-4FB4-A980-E9318D11CD08}"/>
              </a:ext>
            </a:extLst>
          </p:cNvPr>
          <p:cNvSpPr>
            <a:spLocks noGrp="1"/>
          </p:cNvSpPr>
          <p:nvPr>
            <p:ph type="body" idx="1"/>
          </p:nvPr>
        </p:nvSpPr>
        <p:spPr/>
        <p:txBody>
          <a:bodyPr/>
          <a:lstStyle/>
          <a:p>
            <a:endParaRPr lang="zh-TW" altLang="en-US"/>
          </a:p>
        </p:txBody>
      </p:sp>
      <p:pic>
        <p:nvPicPr>
          <p:cNvPr id="10" name="圖片 9">
            <a:extLst>
              <a:ext uri="{FF2B5EF4-FFF2-40B4-BE49-F238E27FC236}">
                <a16:creationId xmlns:a16="http://schemas.microsoft.com/office/drawing/2014/main" id="{E7492FFB-7DD2-464F-819E-A80D37D03B59}"/>
              </a:ext>
            </a:extLst>
          </p:cNvPr>
          <p:cNvPicPr>
            <a:picLocks noChangeAspect="1"/>
          </p:cNvPicPr>
          <p:nvPr/>
        </p:nvPicPr>
        <p:blipFill>
          <a:blip r:embed="rId2"/>
          <a:stretch>
            <a:fillRect/>
          </a:stretch>
        </p:blipFill>
        <p:spPr>
          <a:xfrm>
            <a:off x="273050" y="2489650"/>
            <a:ext cx="7502344" cy="3600000"/>
          </a:xfrm>
          <a:prstGeom prst="rect">
            <a:avLst/>
          </a:prstGeom>
        </p:spPr>
      </p:pic>
      <p:pic>
        <p:nvPicPr>
          <p:cNvPr id="8" name="圖片 7">
            <a:extLst>
              <a:ext uri="{FF2B5EF4-FFF2-40B4-BE49-F238E27FC236}">
                <a16:creationId xmlns:a16="http://schemas.microsoft.com/office/drawing/2014/main" id="{9A06A0DC-D61B-4317-BFE2-29FA39150D2E}"/>
              </a:ext>
            </a:extLst>
          </p:cNvPr>
          <p:cNvPicPr>
            <a:picLocks noChangeAspect="1"/>
          </p:cNvPicPr>
          <p:nvPr/>
        </p:nvPicPr>
        <p:blipFill>
          <a:blip r:embed="rId3"/>
          <a:stretch>
            <a:fillRect/>
          </a:stretch>
        </p:blipFill>
        <p:spPr>
          <a:xfrm>
            <a:off x="4118156" y="2489650"/>
            <a:ext cx="7502344" cy="3600000"/>
          </a:xfrm>
          <a:prstGeom prst="rect">
            <a:avLst/>
          </a:prstGeom>
        </p:spPr>
      </p:pic>
      <p:sp>
        <p:nvSpPr>
          <p:cNvPr id="16" name="標題 1">
            <a:extLst>
              <a:ext uri="{FF2B5EF4-FFF2-40B4-BE49-F238E27FC236}">
                <a16:creationId xmlns:a16="http://schemas.microsoft.com/office/drawing/2014/main" id="{5D6B796E-A3D4-4954-BD74-E66F000ECA24}"/>
              </a:ext>
            </a:extLst>
          </p:cNvPr>
          <p:cNvSpPr txBox="1">
            <a:spLocks/>
          </p:cNvSpPr>
          <p:nvPr/>
        </p:nvSpPr>
        <p:spPr>
          <a:xfrm>
            <a:off x="831849" y="49540"/>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4800" dirty="0"/>
              <a:t>WBGT</a:t>
            </a:r>
            <a:r>
              <a:rPr lang="zh-TW" altLang="en-US" sz="4800" dirty="0"/>
              <a:t>季節變化</a:t>
            </a:r>
            <a:r>
              <a:rPr lang="en-US" altLang="zh-TW" sz="4800" dirty="0"/>
              <a:t>&amp;</a:t>
            </a:r>
            <a:r>
              <a:rPr lang="zh-TW" altLang="en-US" sz="4800" dirty="0"/>
              <a:t>距平</a:t>
            </a:r>
          </a:p>
        </p:txBody>
      </p:sp>
    </p:spTree>
    <p:extLst>
      <p:ext uri="{BB962C8B-B14F-4D97-AF65-F5344CB8AC3E}">
        <p14:creationId xmlns:p14="http://schemas.microsoft.com/office/powerpoint/2010/main" val="75864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1BAA90-3DEB-41EC-BE42-F196A1DE5AB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905E13EF-2BAB-4165-90EE-3E22C5A03E9F}"/>
              </a:ext>
            </a:extLst>
          </p:cNvPr>
          <p:cNvSpPr>
            <a:spLocks noGrp="1"/>
          </p:cNvSpPr>
          <p:nvPr>
            <p:ph type="body" idx="1"/>
          </p:nvPr>
        </p:nvSpPr>
        <p:spPr/>
        <p:txBody>
          <a:bodyPr/>
          <a:lstStyle/>
          <a:p>
            <a:endParaRPr lang="zh-TW" altLang="en-US"/>
          </a:p>
        </p:txBody>
      </p:sp>
      <p:sp>
        <p:nvSpPr>
          <p:cNvPr id="5" name="標題 1">
            <a:extLst>
              <a:ext uri="{FF2B5EF4-FFF2-40B4-BE49-F238E27FC236}">
                <a16:creationId xmlns:a16="http://schemas.microsoft.com/office/drawing/2014/main" id="{13F9AE9B-B3A6-42A5-A620-A79652B52532}"/>
              </a:ext>
            </a:extLst>
          </p:cNvPr>
          <p:cNvSpPr txBox="1">
            <a:spLocks/>
          </p:cNvSpPr>
          <p:nvPr/>
        </p:nvSpPr>
        <p:spPr>
          <a:xfrm>
            <a:off x="831849" y="49540"/>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4800" dirty="0"/>
              <a:t>1999-2018</a:t>
            </a:r>
            <a:r>
              <a:rPr lang="zh-TW" altLang="en-US" sz="4800" dirty="0"/>
              <a:t>每</a:t>
            </a:r>
            <a:r>
              <a:rPr lang="en-US" altLang="zh-TW" sz="4800" dirty="0"/>
              <a:t>4</a:t>
            </a:r>
            <a:r>
              <a:rPr lang="zh-TW" altLang="en-US" sz="4800" dirty="0"/>
              <a:t>年平均</a:t>
            </a:r>
            <a:r>
              <a:rPr lang="en-US" altLang="zh-TW" sz="4800" dirty="0"/>
              <a:t>WBGT</a:t>
            </a:r>
            <a:r>
              <a:rPr lang="zh-TW" altLang="en-US" sz="4800" dirty="0"/>
              <a:t>季節變化</a:t>
            </a:r>
          </a:p>
        </p:txBody>
      </p:sp>
      <p:pic>
        <p:nvPicPr>
          <p:cNvPr id="8" name="圖片 7">
            <a:extLst>
              <a:ext uri="{FF2B5EF4-FFF2-40B4-BE49-F238E27FC236}">
                <a16:creationId xmlns:a16="http://schemas.microsoft.com/office/drawing/2014/main" id="{6FF237D2-F58F-4686-8B54-7C02F0B42A45}"/>
              </a:ext>
            </a:extLst>
          </p:cNvPr>
          <p:cNvPicPr>
            <a:picLocks noChangeAspect="1"/>
          </p:cNvPicPr>
          <p:nvPr/>
        </p:nvPicPr>
        <p:blipFill>
          <a:blip r:embed="rId2"/>
          <a:stretch>
            <a:fillRect/>
          </a:stretch>
        </p:blipFill>
        <p:spPr>
          <a:xfrm>
            <a:off x="1279742" y="1462572"/>
            <a:ext cx="9632515" cy="5395428"/>
          </a:xfrm>
          <a:prstGeom prst="rect">
            <a:avLst/>
          </a:prstGeom>
        </p:spPr>
      </p:pic>
      <p:cxnSp>
        <p:nvCxnSpPr>
          <p:cNvPr id="9" name="直線接點 8">
            <a:extLst>
              <a:ext uri="{FF2B5EF4-FFF2-40B4-BE49-F238E27FC236}">
                <a16:creationId xmlns:a16="http://schemas.microsoft.com/office/drawing/2014/main" id="{73859968-E516-46BF-B510-76EE0D0F31C9}"/>
              </a:ext>
            </a:extLst>
          </p:cNvPr>
          <p:cNvCxnSpPr>
            <a:cxnSpLocks/>
          </p:cNvCxnSpPr>
          <p:nvPr/>
        </p:nvCxnSpPr>
        <p:spPr>
          <a:xfrm>
            <a:off x="4054339" y="1780162"/>
            <a:ext cx="0" cy="46325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98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en-US" altLang="zh-TW" dirty="0">
                <a:solidFill>
                  <a:schemeClr val="bg1"/>
                </a:solidFill>
              </a:rPr>
              <a:t>WBGT</a:t>
            </a:r>
            <a:r>
              <a:rPr lang="zh-TW" altLang="en-US" dirty="0">
                <a:solidFill>
                  <a:schemeClr val="bg1"/>
                </a:solidFill>
              </a:rPr>
              <a:t>日夜</a:t>
            </a:r>
            <a:r>
              <a:rPr lang="zh-TW" altLang="en-US" kern="1200" dirty="0">
                <a:solidFill>
                  <a:schemeClr val="bg1"/>
                </a:solidFill>
                <a:latin typeface="+mj-lt"/>
                <a:ea typeface="+mj-ea"/>
                <a:cs typeface="+mj-cs"/>
              </a:rPr>
              <a:t>變化</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5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F6BD724-F380-45B8-8931-ACE0A2E9FC67}"/>
              </a:ext>
            </a:extLst>
          </p:cNvPr>
          <p:cNvPicPr>
            <a:picLocks noChangeAspect="1"/>
          </p:cNvPicPr>
          <p:nvPr/>
        </p:nvPicPr>
        <p:blipFill>
          <a:blip r:embed="rId2"/>
          <a:stretch>
            <a:fillRect/>
          </a:stretch>
        </p:blipFill>
        <p:spPr>
          <a:xfrm>
            <a:off x="409575" y="1962150"/>
            <a:ext cx="7502345" cy="3600000"/>
          </a:xfrm>
          <a:prstGeom prst="rect">
            <a:avLst/>
          </a:prstGeom>
        </p:spPr>
      </p:pic>
      <p:pic>
        <p:nvPicPr>
          <p:cNvPr id="8" name="圖片 7">
            <a:extLst>
              <a:ext uri="{FF2B5EF4-FFF2-40B4-BE49-F238E27FC236}">
                <a16:creationId xmlns:a16="http://schemas.microsoft.com/office/drawing/2014/main" id="{EC2EB042-8C8C-40A5-98CA-AA7493EAF640}"/>
              </a:ext>
            </a:extLst>
          </p:cNvPr>
          <p:cNvPicPr>
            <a:picLocks noChangeAspect="1"/>
          </p:cNvPicPr>
          <p:nvPr/>
        </p:nvPicPr>
        <p:blipFill>
          <a:blip r:embed="rId3"/>
          <a:stretch>
            <a:fillRect/>
          </a:stretch>
        </p:blipFill>
        <p:spPr>
          <a:xfrm>
            <a:off x="4261030" y="1962150"/>
            <a:ext cx="7502345" cy="3600000"/>
          </a:xfrm>
          <a:prstGeom prst="rect">
            <a:avLst/>
          </a:prstGeom>
        </p:spPr>
      </p:pic>
      <p:sp>
        <p:nvSpPr>
          <p:cNvPr id="12" name="標題 1">
            <a:extLst>
              <a:ext uri="{FF2B5EF4-FFF2-40B4-BE49-F238E27FC236}">
                <a16:creationId xmlns:a16="http://schemas.microsoft.com/office/drawing/2014/main" id="{55DD2445-1D43-4CE1-A932-F2F5D57BA903}"/>
              </a:ext>
            </a:extLst>
          </p:cNvPr>
          <p:cNvSpPr txBox="1">
            <a:spLocks/>
          </p:cNvSpPr>
          <p:nvPr/>
        </p:nvSpPr>
        <p:spPr>
          <a:xfrm>
            <a:off x="838200" y="315118"/>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4800" dirty="0"/>
              <a:t>WBGT</a:t>
            </a:r>
            <a:r>
              <a:rPr lang="zh-TW" altLang="en-US" sz="4800" dirty="0"/>
              <a:t>日夜變化</a:t>
            </a:r>
            <a:r>
              <a:rPr lang="en-US" altLang="zh-TW" sz="4800" dirty="0"/>
              <a:t>&amp;</a:t>
            </a:r>
            <a:r>
              <a:rPr lang="zh-TW" altLang="en-US" sz="4800" dirty="0"/>
              <a:t>距平</a:t>
            </a:r>
          </a:p>
        </p:txBody>
      </p:sp>
    </p:spTree>
    <p:extLst>
      <p:ext uri="{BB962C8B-B14F-4D97-AF65-F5344CB8AC3E}">
        <p14:creationId xmlns:p14="http://schemas.microsoft.com/office/powerpoint/2010/main" val="749439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423FAA-162E-4E76-BF40-F0FA9904D10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2DEB5C95-56A9-4C05-A865-562FF33D0516}"/>
              </a:ext>
            </a:extLst>
          </p:cNvPr>
          <p:cNvSpPr>
            <a:spLocks noGrp="1"/>
          </p:cNvSpPr>
          <p:nvPr>
            <p:ph type="body" idx="1"/>
          </p:nvPr>
        </p:nvSpPr>
        <p:spPr/>
        <p:txBody>
          <a:bodyPr/>
          <a:lstStyle/>
          <a:p>
            <a:endParaRPr lang="zh-TW" altLang="en-US"/>
          </a:p>
        </p:txBody>
      </p:sp>
      <p:sp>
        <p:nvSpPr>
          <p:cNvPr id="8" name="標題 1">
            <a:extLst>
              <a:ext uri="{FF2B5EF4-FFF2-40B4-BE49-F238E27FC236}">
                <a16:creationId xmlns:a16="http://schemas.microsoft.com/office/drawing/2014/main" id="{F1C71B15-2E35-40A9-BF5E-EB09475BBE4F}"/>
              </a:ext>
            </a:extLst>
          </p:cNvPr>
          <p:cNvSpPr txBox="1">
            <a:spLocks/>
          </p:cNvSpPr>
          <p:nvPr/>
        </p:nvSpPr>
        <p:spPr>
          <a:xfrm>
            <a:off x="831849" y="49540"/>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4800" dirty="0"/>
              <a:t>1999-2018</a:t>
            </a:r>
            <a:r>
              <a:rPr lang="zh-TW" altLang="en-US" sz="4800" dirty="0"/>
              <a:t>每</a:t>
            </a:r>
            <a:r>
              <a:rPr lang="en-US" altLang="zh-TW" sz="4800" dirty="0"/>
              <a:t>4</a:t>
            </a:r>
            <a:r>
              <a:rPr lang="zh-TW" altLang="en-US" sz="4800" dirty="0"/>
              <a:t>年平均</a:t>
            </a:r>
            <a:r>
              <a:rPr lang="en-US" altLang="zh-TW" sz="4800" dirty="0"/>
              <a:t>WBGT</a:t>
            </a:r>
            <a:r>
              <a:rPr lang="zh-TW" altLang="en-US" sz="4800" dirty="0"/>
              <a:t>日夜變化</a:t>
            </a:r>
          </a:p>
        </p:txBody>
      </p:sp>
      <p:pic>
        <p:nvPicPr>
          <p:cNvPr id="5" name="圖片 4">
            <a:extLst>
              <a:ext uri="{FF2B5EF4-FFF2-40B4-BE49-F238E27FC236}">
                <a16:creationId xmlns:a16="http://schemas.microsoft.com/office/drawing/2014/main" id="{E35AC232-7DA5-4AAC-859D-DA3FBC8BEDA9}"/>
              </a:ext>
            </a:extLst>
          </p:cNvPr>
          <p:cNvPicPr>
            <a:picLocks noChangeAspect="1"/>
          </p:cNvPicPr>
          <p:nvPr/>
        </p:nvPicPr>
        <p:blipFill>
          <a:blip r:embed="rId2"/>
          <a:stretch>
            <a:fillRect/>
          </a:stretch>
        </p:blipFill>
        <p:spPr>
          <a:xfrm>
            <a:off x="1273391" y="1462572"/>
            <a:ext cx="9632515" cy="5395428"/>
          </a:xfrm>
          <a:prstGeom prst="rect">
            <a:avLst/>
          </a:prstGeom>
        </p:spPr>
      </p:pic>
    </p:spTree>
    <p:extLst>
      <p:ext uri="{BB962C8B-B14F-4D97-AF65-F5344CB8AC3E}">
        <p14:creationId xmlns:p14="http://schemas.microsoft.com/office/powerpoint/2010/main" val="301852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altLang="zh-TW" sz="5800" kern="1200" dirty="0">
                <a:solidFill>
                  <a:schemeClr val="tx1"/>
                </a:solidFill>
                <a:latin typeface="微軟正黑體" panose="020B0604030504040204" pitchFamily="34" charset="-120"/>
                <a:ea typeface="微軟正黑體" panose="020B0604030504040204" pitchFamily="34" charset="-120"/>
              </a:rPr>
              <a:t>WBGT</a:t>
            </a:r>
            <a:r>
              <a:rPr lang="zh-TW" altLang="en-US" sz="5800" kern="1200" dirty="0">
                <a:solidFill>
                  <a:schemeClr val="tx1"/>
                </a:solidFill>
                <a:latin typeface="微軟正黑體" panose="020B0604030504040204" pitchFamily="34" charset="-120"/>
                <a:ea typeface="微軟正黑體" panose="020B0604030504040204" pitchFamily="34" charset="-120"/>
              </a:rPr>
              <a:t>之應用</a:t>
            </a:r>
            <a:endParaRPr lang="en-US" altLang="zh-TW" sz="5800" kern="1200" dirty="0">
              <a:solidFill>
                <a:schemeClr val="tx1"/>
              </a:solidFill>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altLang="zh-TW" sz="2400" kern="1200">
              <a:solidFill>
                <a:schemeClr val="accent1">
                  <a:lumMod val="60000"/>
                  <a:lumOff val="40000"/>
                </a:schemeClr>
              </a:solidFill>
              <a:latin typeface="+mn-lt"/>
              <a:ea typeface="+mn-ea"/>
              <a:cs typeface="+mn-cs"/>
            </a:endParaRPr>
          </a:p>
        </p:txBody>
      </p:sp>
      <p:cxnSp>
        <p:nvCxnSpPr>
          <p:cNvPr id="7"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8025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D28FB-1794-4957-AC51-0A414973B158}"/>
              </a:ext>
            </a:extLst>
          </p:cNvPr>
          <p:cNvSpPr>
            <a:spLocks noGrp="1"/>
          </p:cNvSpPr>
          <p:nvPr>
            <p:ph type="title"/>
          </p:nvPr>
        </p:nvSpPr>
        <p:spPr/>
        <p:txBody>
          <a:bodyPr/>
          <a:lstStyle/>
          <a:p>
            <a:r>
              <a:rPr lang="en-US" altLang="zh-TW" dirty="0"/>
              <a:t>Outlines</a:t>
            </a:r>
            <a:endParaRPr lang="zh-TW" altLang="en-US" dirty="0"/>
          </a:p>
        </p:txBody>
      </p:sp>
      <p:sp>
        <p:nvSpPr>
          <p:cNvPr id="3" name="內容版面配置區 2">
            <a:extLst>
              <a:ext uri="{FF2B5EF4-FFF2-40B4-BE49-F238E27FC236}">
                <a16:creationId xmlns:a16="http://schemas.microsoft.com/office/drawing/2014/main" id="{9B4F911A-6990-4C90-91D7-8B592EE90EEE}"/>
              </a:ext>
            </a:extLst>
          </p:cNvPr>
          <p:cNvSpPr>
            <a:spLocks noGrp="1"/>
          </p:cNvSpPr>
          <p:nvPr>
            <p:ph idx="1"/>
          </p:nvPr>
        </p:nvSpPr>
        <p:spPr/>
        <p:txBody>
          <a:bodyPr/>
          <a:lstStyle/>
          <a:p>
            <a:r>
              <a:rPr lang="en-US" altLang="zh-TW" dirty="0"/>
              <a:t>WBGT</a:t>
            </a:r>
            <a:r>
              <a:rPr lang="zh-TW" altLang="en-US" dirty="0"/>
              <a:t>定義</a:t>
            </a:r>
            <a:endParaRPr lang="en-US" altLang="zh-TW" dirty="0"/>
          </a:p>
          <a:p>
            <a:r>
              <a:rPr lang="zh-TW" altLang="en-US" dirty="0">
                <a:latin typeface="微軟正黑體" panose="020B0604030504040204" pitchFamily="34" charset="-120"/>
              </a:rPr>
              <a:t>以氣象局測站資料分析臺灣</a:t>
            </a:r>
            <a:r>
              <a:rPr lang="en-US" altLang="zh-TW" dirty="0">
                <a:latin typeface="微軟正黑體" panose="020B0604030504040204" pitchFamily="34" charset="-120"/>
              </a:rPr>
              <a:t>WBGT</a:t>
            </a:r>
            <a:r>
              <a:rPr lang="en-US" altLang="zh-TW" sz="2400" dirty="0"/>
              <a:t>（°C）</a:t>
            </a:r>
            <a:r>
              <a:rPr lang="zh-TW" altLang="en-US" dirty="0">
                <a:latin typeface="微軟正黑體" panose="020B0604030504040204" pitchFamily="34" charset="-120"/>
              </a:rPr>
              <a:t>趨勢</a:t>
            </a:r>
            <a:endParaRPr lang="en-US" altLang="zh-TW" dirty="0">
              <a:latin typeface="微軟正黑體" panose="020B0604030504040204" pitchFamily="34" charset="-120"/>
            </a:endParaRPr>
          </a:p>
          <a:p>
            <a:r>
              <a:rPr lang="en-US" altLang="zh-TW" dirty="0"/>
              <a:t>WBGT</a:t>
            </a:r>
            <a:r>
              <a:rPr lang="zh-TW" altLang="en-US" dirty="0"/>
              <a:t>應用</a:t>
            </a:r>
            <a:endParaRPr lang="en-US" altLang="zh-TW" dirty="0"/>
          </a:p>
          <a:p>
            <a:pPr lvl="1"/>
            <a:r>
              <a:rPr lang="en-US" altLang="zh-TW" dirty="0"/>
              <a:t>Flag condition</a:t>
            </a:r>
          </a:p>
          <a:p>
            <a:pPr lvl="1"/>
            <a:r>
              <a:rPr lang="zh-TW" altLang="en-US" dirty="0">
                <a:latin typeface="微軟正黑體" panose="020B0604030504040204" pitchFamily="34" charset="-120"/>
              </a:rPr>
              <a:t>高溫作業勞工休息時間標準</a:t>
            </a:r>
            <a:endParaRPr lang="zh-TW" altLang="en-US" dirty="0"/>
          </a:p>
        </p:txBody>
      </p:sp>
    </p:spTree>
    <p:extLst>
      <p:ext uri="{BB962C8B-B14F-4D97-AF65-F5344CB8AC3E}">
        <p14:creationId xmlns:p14="http://schemas.microsoft.com/office/powerpoint/2010/main" val="1392091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E81AED-0393-40F6-92C0-F91B5D5C4506}"/>
              </a:ext>
            </a:extLst>
          </p:cNvPr>
          <p:cNvSpPr>
            <a:spLocks noGrp="1"/>
          </p:cNvSpPr>
          <p:nvPr>
            <p:ph type="title"/>
          </p:nvPr>
        </p:nvSpPr>
        <p:spPr>
          <a:xfrm>
            <a:off x="838200" y="365125"/>
            <a:ext cx="10515600" cy="1325563"/>
          </a:xfrm>
        </p:spPr>
        <p:txBody>
          <a:bodyPr/>
          <a:lstStyle/>
          <a:p>
            <a:endParaRPr lang="zh-TW" altLang="en-US"/>
          </a:p>
        </p:txBody>
      </p:sp>
      <p:sp>
        <p:nvSpPr>
          <p:cNvPr id="3" name="內容版面配置區 2">
            <a:extLst>
              <a:ext uri="{FF2B5EF4-FFF2-40B4-BE49-F238E27FC236}">
                <a16:creationId xmlns:a16="http://schemas.microsoft.com/office/drawing/2014/main" id="{8B4BDC0C-6878-4D34-93C9-9E86A2E4CD6B}"/>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4CC5B5F-A7F0-40C3-9402-E1976DD20033}"/>
              </a:ext>
            </a:extLst>
          </p:cNvPr>
          <p:cNvPicPr>
            <a:picLocks noChangeAspect="1"/>
          </p:cNvPicPr>
          <p:nvPr/>
        </p:nvPicPr>
        <p:blipFill>
          <a:blip r:embed="rId2"/>
          <a:stretch>
            <a:fillRect/>
          </a:stretch>
        </p:blipFill>
        <p:spPr>
          <a:xfrm>
            <a:off x="0" y="0"/>
            <a:ext cx="7919169" cy="6858000"/>
          </a:xfrm>
          <a:prstGeom prst="rect">
            <a:avLst/>
          </a:prstGeom>
        </p:spPr>
      </p:pic>
      <p:graphicFrame>
        <p:nvGraphicFramePr>
          <p:cNvPr id="7" name="內容版面配置區 3">
            <a:extLst>
              <a:ext uri="{FF2B5EF4-FFF2-40B4-BE49-F238E27FC236}">
                <a16:creationId xmlns:a16="http://schemas.microsoft.com/office/drawing/2014/main" id="{FAAED118-8A5A-498E-ABEF-83161D73FCEE}"/>
              </a:ext>
            </a:extLst>
          </p:cNvPr>
          <p:cNvGraphicFramePr>
            <a:graphicFrameLocks/>
          </p:cNvGraphicFramePr>
          <p:nvPr>
            <p:extLst>
              <p:ext uri="{D42A27DB-BD31-4B8C-83A1-F6EECF244321}">
                <p14:modId xmlns:p14="http://schemas.microsoft.com/office/powerpoint/2010/main" val="2644211100"/>
              </p:ext>
            </p:extLst>
          </p:nvPr>
        </p:nvGraphicFramePr>
        <p:xfrm>
          <a:off x="8546839" y="2331720"/>
          <a:ext cx="3124202" cy="2194560"/>
        </p:xfrm>
        <a:graphic>
          <a:graphicData uri="http://schemas.openxmlformats.org/drawingml/2006/table">
            <a:tbl>
              <a:tblPr/>
              <a:tblGrid>
                <a:gridCol w="1697299">
                  <a:extLst>
                    <a:ext uri="{9D8B030D-6E8A-4147-A177-3AD203B41FA5}">
                      <a16:colId xmlns:a16="http://schemas.microsoft.com/office/drawing/2014/main" val="889865322"/>
                    </a:ext>
                  </a:extLst>
                </a:gridCol>
                <a:gridCol w="1426903">
                  <a:extLst>
                    <a:ext uri="{9D8B030D-6E8A-4147-A177-3AD203B41FA5}">
                      <a16:colId xmlns:a16="http://schemas.microsoft.com/office/drawing/2014/main" val="3479285402"/>
                    </a:ext>
                  </a:extLst>
                </a:gridCol>
              </a:tblGrid>
              <a:tr h="0">
                <a:tc>
                  <a:txBody>
                    <a:bodyPr/>
                    <a:lstStyle/>
                    <a:p>
                      <a:pPr algn="ctr"/>
                      <a:r>
                        <a:rPr lang="en-US" dirty="0">
                          <a:effectLst/>
                        </a:rPr>
                        <a:t>WBGT（°C）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dirty="0">
                          <a:effectLst/>
                        </a:rPr>
                        <a:t>旗色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931957908"/>
                  </a:ext>
                </a:extLst>
              </a:tr>
              <a:tr h="0">
                <a:tc>
                  <a:txBody>
                    <a:bodyPr/>
                    <a:lstStyle/>
                    <a:p>
                      <a:r>
                        <a:rPr lang="zh-TW" altLang="en-US" dirty="0">
                          <a:effectLst/>
                        </a:rPr>
                        <a:t>≤ </a:t>
                      </a:r>
                      <a:r>
                        <a:rPr lang="en-US" altLang="zh-TW" dirty="0">
                          <a:effectLst/>
                        </a:rPr>
                        <a:t>27.7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白色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3024816729"/>
                  </a:ext>
                </a:extLst>
              </a:tr>
              <a:tr h="0">
                <a:tc>
                  <a:txBody>
                    <a:bodyPr/>
                    <a:lstStyle/>
                    <a:p>
                      <a:r>
                        <a:rPr lang="en-US" altLang="zh-TW" dirty="0">
                          <a:effectLst/>
                        </a:rPr>
                        <a:t>27.8–29.4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綠色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32CD32"/>
                    </a:solidFill>
                  </a:tcPr>
                </a:tc>
                <a:extLst>
                  <a:ext uri="{0D108BD9-81ED-4DB2-BD59-A6C34878D82A}">
                    <a16:rowId xmlns:a16="http://schemas.microsoft.com/office/drawing/2014/main" val="4080106940"/>
                  </a:ext>
                </a:extLst>
              </a:tr>
              <a:tr h="0">
                <a:tc>
                  <a:txBody>
                    <a:bodyPr/>
                    <a:lstStyle/>
                    <a:p>
                      <a:r>
                        <a:rPr lang="en-US" altLang="zh-TW" dirty="0">
                          <a:effectLst/>
                        </a:rPr>
                        <a:t>29.5–31.0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黃色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extLst>
                  <a:ext uri="{0D108BD9-81ED-4DB2-BD59-A6C34878D82A}">
                    <a16:rowId xmlns:a16="http://schemas.microsoft.com/office/drawing/2014/main" val="2387218553"/>
                  </a:ext>
                </a:extLst>
              </a:tr>
              <a:tr h="0">
                <a:tc>
                  <a:txBody>
                    <a:bodyPr/>
                    <a:lstStyle/>
                    <a:p>
                      <a:r>
                        <a:rPr lang="en-US" altLang="zh-TW" dirty="0">
                          <a:effectLst/>
                        </a:rPr>
                        <a:t>31.1–32.1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FFFFFF"/>
                          </a:solidFill>
                          <a:effectLst/>
                        </a:rPr>
                        <a:t>紅</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0000"/>
                    </a:solidFill>
                  </a:tcPr>
                </a:tc>
                <a:extLst>
                  <a:ext uri="{0D108BD9-81ED-4DB2-BD59-A6C34878D82A}">
                    <a16:rowId xmlns:a16="http://schemas.microsoft.com/office/drawing/2014/main" val="2841320160"/>
                  </a:ext>
                </a:extLst>
              </a:tr>
              <a:tr h="0">
                <a:tc>
                  <a:txBody>
                    <a:bodyPr/>
                    <a:lstStyle/>
                    <a:p>
                      <a:r>
                        <a:rPr lang="zh-TW" altLang="en-US" dirty="0">
                          <a:effectLst/>
                        </a:rPr>
                        <a:t>≥</a:t>
                      </a:r>
                      <a:r>
                        <a:rPr lang="en-US" altLang="zh-TW" dirty="0">
                          <a:effectLst/>
                        </a:rPr>
                        <a:t>32.2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FFFFFF"/>
                          </a:solidFill>
                          <a:effectLst/>
                        </a:rPr>
                        <a:t>黑色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0000"/>
                    </a:solidFill>
                  </a:tcPr>
                </a:tc>
                <a:extLst>
                  <a:ext uri="{0D108BD9-81ED-4DB2-BD59-A6C34878D82A}">
                    <a16:rowId xmlns:a16="http://schemas.microsoft.com/office/drawing/2014/main" val="697785227"/>
                  </a:ext>
                </a:extLst>
              </a:tr>
            </a:tbl>
          </a:graphicData>
        </a:graphic>
      </p:graphicFrame>
    </p:spTree>
    <p:extLst>
      <p:ext uri="{BB962C8B-B14F-4D97-AF65-F5344CB8AC3E}">
        <p14:creationId xmlns:p14="http://schemas.microsoft.com/office/powerpoint/2010/main" val="796177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B6FD9305-04CD-49A5-BA5E-054CEE8D3994}"/>
              </a:ext>
            </a:extLst>
          </p:cNvPr>
          <p:cNvSpPr>
            <a:spLocks noGrp="1"/>
          </p:cNvSpPr>
          <p:nvPr>
            <p:ph type="title"/>
          </p:nvPr>
        </p:nvSpPr>
        <p:spPr>
          <a:xfrm>
            <a:off x="838200" y="585216"/>
            <a:ext cx="10515600" cy="1325563"/>
          </a:xfrm>
        </p:spPr>
        <p:txBody>
          <a:bodyPr>
            <a:normAutofit/>
          </a:bodyPr>
          <a:lstStyle/>
          <a:p>
            <a:r>
              <a:rPr lang="en-US" altLang="zh-TW">
                <a:solidFill>
                  <a:srgbClr val="FFFFFF"/>
                </a:solidFill>
              </a:rPr>
              <a:t>American Conference of Governmental Industrial Hygienists (ACGIH)</a:t>
            </a:r>
            <a:endParaRPr lang="zh-TW" altLang="en-US">
              <a:solidFill>
                <a:srgbClr val="FFFFFF"/>
              </a:solidFill>
            </a:endParaRPr>
          </a:p>
        </p:txBody>
      </p:sp>
      <p:pic>
        <p:nvPicPr>
          <p:cNvPr id="6" name="圖片 5">
            <a:extLst>
              <a:ext uri="{FF2B5EF4-FFF2-40B4-BE49-F238E27FC236}">
                <a16:creationId xmlns:a16="http://schemas.microsoft.com/office/drawing/2014/main" id="{3557F982-0AED-4414-AAB8-6CB6F9E55DAF}"/>
              </a:ext>
            </a:extLst>
          </p:cNvPr>
          <p:cNvPicPr>
            <a:picLocks noChangeAspect="1"/>
          </p:cNvPicPr>
          <p:nvPr/>
        </p:nvPicPr>
        <p:blipFill rotWithShape="1">
          <a:blip r:embed="rId2"/>
          <a:srcRect l="-344" r="32"/>
          <a:stretch/>
        </p:blipFill>
        <p:spPr>
          <a:xfrm>
            <a:off x="681136" y="2921397"/>
            <a:ext cx="6531428" cy="3255565"/>
          </a:xfrm>
          <a:prstGeom prst="rect">
            <a:avLst/>
          </a:prstGeom>
        </p:spPr>
      </p:pic>
      <p:sp>
        <p:nvSpPr>
          <p:cNvPr id="5" name="內容版面配置區 2">
            <a:extLst>
              <a:ext uri="{FF2B5EF4-FFF2-40B4-BE49-F238E27FC236}">
                <a16:creationId xmlns:a16="http://schemas.microsoft.com/office/drawing/2014/main" id="{DCB7A094-FD9C-4310-8729-1EF6D6B189C3}"/>
              </a:ext>
            </a:extLst>
          </p:cNvPr>
          <p:cNvSpPr>
            <a:spLocks noGrp="1"/>
          </p:cNvSpPr>
          <p:nvPr>
            <p:ph idx="1"/>
          </p:nvPr>
        </p:nvSpPr>
        <p:spPr>
          <a:xfrm>
            <a:off x="7546848" y="2516777"/>
            <a:ext cx="3803904" cy="1801369"/>
          </a:xfrm>
        </p:spPr>
        <p:txBody>
          <a:bodyPr anchor="ctr">
            <a:normAutofit/>
          </a:bodyPr>
          <a:lstStyle/>
          <a:p>
            <a:r>
              <a:rPr lang="en-US" altLang="zh-TW" sz="2200" dirty="0">
                <a:latin typeface="微軟正黑體" panose="020B0604030504040204" pitchFamily="34" charset="-120"/>
                <a:ea typeface="微軟正黑體" panose="020B0604030504040204" pitchFamily="34" charset="-120"/>
              </a:rPr>
              <a:t>Threshold limit values</a:t>
            </a:r>
            <a:r>
              <a:rPr lang="zh-TW" altLang="en-US" sz="2200" dirty="0">
                <a:latin typeface="微軟正黑體" panose="020B0604030504040204" pitchFamily="34" charset="-120"/>
                <a:ea typeface="微軟正黑體" panose="020B0604030504040204" pitchFamily="34" charset="-120"/>
              </a:rPr>
              <a:t>已被多國政府應用於工作場所之職業安全</a:t>
            </a:r>
          </a:p>
        </p:txBody>
      </p:sp>
      <p:grpSp>
        <p:nvGrpSpPr>
          <p:cNvPr id="3" name="群組 2">
            <a:extLst>
              <a:ext uri="{FF2B5EF4-FFF2-40B4-BE49-F238E27FC236}">
                <a16:creationId xmlns:a16="http://schemas.microsoft.com/office/drawing/2014/main" id="{F8E029E4-8758-4E03-A5D5-61C07FE88E80}"/>
              </a:ext>
            </a:extLst>
          </p:cNvPr>
          <p:cNvGrpSpPr/>
          <p:nvPr/>
        </p:nvGrpSpPr>
        <p:grpSpPr>
          <a:xfrm>
            <a:off x="3707375" y="4173733"/>
            <a:ext cx="7522028" cy="2194560"/>
            <a:chOff x="3707375" y="4173733"/>
            <a:chExt cx="7522028" cy="2194560"/>
          </a:xfrm>
        </p:grpSpPr>
        <p:sp>
          <p:nvSpPr>
            <p:cNvPr id="2" name="矩形 1">
              <a:extLst>
                <a:ext uri="{FF2B5EF4-FFF2-40B4-BE49-F238E27FC236}">
                  <a16:creationId xmlns:a16="http://schemas.microsoft.com/office/drawing/2014/main" id="{CCC81160-1993-4D40-A618-ED97D4A789D3}"/>
                </a:ext>
              </a:extLst>
            </p:cNvPr>
            <p:cNvSpPr/>
            <p:nvPr/>
          </p:nvSpPr>
          <p:spPr>
            <a:xfrm>
              <a:off x="4157663" y="5314950"/>
              <a:ext cx="585787"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7E76556-EA51-440B-BE35-375D7E7CCC6C}"/>
                </a:ext>
              </a:extLst>
            </p:cNvPr>
            <p:cNvSpPr/>
            <p:nvPr/>
          </p:nvSpPr>
          <p:spPr>
            <a:xfrm>
              <a:off x="5310188" y="5000624"/>
              <a:ext cx="585787"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6B7D5FF-4815-4F64-9115-048356B71AE6}"/>
                </a:ext>
              </a:extLst>
            </p:cNvPr>
            <p:cNvSpPr/>
            <p:nvPr/>
          </p:nvSpPr>
          <p:spPr>
            <a:xfrm>
              <a:off x="5310188" y="5295900"/>
              <a:ext cx="585787"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7B030F8-1711-4626-9CE9-EBA8FA9BC2F1}"/>
                </a:ext>
              </a:extLst>
            </p:cNvPr>
            <p:cNvSpPr/>
            <p:nvPr/>
          </p:nvSpPr>
          <p:spPr>
            <a:xfrm>
              <a:off x="6501026" y="4991099"/>
              <a:ext cx="585787"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E9A61096-A280-4F3D-AC4C-8C95D5C07AF7}"/>
                </a:ext>
              </a:extLst>
            </p:cNvPr>
            <p:cNvSpPr txBox="1"/>
            <p:nvPr/>
          </p:nvSpPr>
          <p:spPr>
            <a:xfrm>
              <a:off x="3707375" y="5271013"/>
              <a:ext cx="329193" cy="369332"/>
            </a:xfrm>
            <a:prstGeom prst="rect">
              <a:avLst/>
            </a:prstGeom>
            <a:noFill/>
          </p:spPr>
          <p:txBody>
            <a:bodyPr wrap="square" rtlCol="0">
              <a:spAutoFit/>
            </a:bodyPr>
            <a:lstStyle/>
            <a:p>
              <a:r>
                <a:rPr lang="zh-TW" altLang="en-US" dirty="0"/>
                <a:t>黑</a:t>
              </a:r>
            </a:p>
          </p:txBody>
        </p:sp>
        <p:sp>
          <p:nvSpPr>
            <p:cNvPr id="11" name="文字方塊 10">
              <a:extLst>
                <a:ext uri="{FF2B5EF4-FFF2-40B4-BE49-F238E27FC236}">
                  <a16:creationId xmlns:a16="http://schemas.microsoft.com/office/drawing/2014/main" id="{8ED9C9C7-718C-4A51-BD92-32CA9DC7E763}"/>
                </a:ext>
              </a:extLst>
            </p:cNvPr>
            <p:cNvSpPr txBox="1"/>
            <p:nvPr/>
          </p:nvSpPr>
          <p:spPr>
            <a:xfrm>
              <a:off x="4819070" y="5277919"/>
              <a:ext cx="415498" cy="369332"/>
            </a:xfrm>
            <a:prstGeom prst="rect">
              <a:avLst/>
            </a:prstGeom>
            <a:noFill/>
          </p:spPr>
          <p:txBody>
            <a:bodyPr wrap="none" rtlCol="0">
              <a:spAutoFit/>
            </a:bodyPr>
            <a:lstStyle/>
            <a:p>
              <a:r>
                <a:rPr lang="zh-TW" altLang="en-US" dirty="0"/>
                <a:t>紅</a:t>
              </a:r>
            </a:p>
          </p:txBody>
        </p:sp>
        <p:sp>
          <p:nvSpPr>
            <p:cNvPr id="12" name="文字方塊 11">
              <a:extLst>
                <a:ext uri="{FF2B5EF4-FFF2-40B4-BE49-F238E27FC236}">
                  <a16:creationId xmlns:a16="http://schemas.microsoft.com/office/drawing/2014/main" id="{25FCB42F-90BE-4FEE-B2EA-14741CE2FCC1}"/>
                </a:ext>
              </a:extLst>
            </p:cNvPr>
            <p:cNvSpPr txBox="1"/>
            <p:nvPr/>
          </p:nvSpPr>
          <p:spPr>
            <a:xfrm>
              <a:off x="4819070" y="4950378"/>
              <a:ext cx="415498" cy="369332"/>
            </a:xfrm>
            <a:prstGeom prst="rect">
              <a:avLst/>
            </a:prstGeom>
            <a:noFill/>
          </p:spPr>
          <p:txBody>
            <a:bodyPr wrap="none" rtlCol="0">
              <a:spAutoFit/>
            </a:bodyPr>
            <a:lstStyle/>
            <a:p>
              <a:r>
                <a:rPr lang="zh-TW" altLang="en-US" dirty="0"/>
                <a:t>黃</a:t>
              </a:r>
            </a:p>
          </p:txBody>
        </p:sp>
        <p:sp>
          <p:nvSpPr>
            <p:cNvPr id="13" name="文字方塊 12">
              <a:extLst>
                <a:ext uri="{FF2B5EF4-FFF2-40B4-BE49-F238E27FC236}">
                  <a16:creationId xmlns:a16="http://schemas.microsoft.com/office/drawing/2014/main" id="{20A8CDF4-0AD9-4283-A081-EB9A7BE88928}"/>
                </a:ext>
              </a:extLst>
            </p:cNvPr>
            <p:cNvSpPr txBox="1"/>
            <p:nvPr/>
          </p:nvSpPr>
          <p:spPr>
            <a:xfrm>
              <a:off x="6014564" y="4926568"/>
              <a:ext cx="415498" cy="369332"/>
            </a:xfrm>
            <a:prstGeom prst="rect">
              <a:avLst/>
            </a:prstGeom>
            <a:noFill/>
          </p:spPr>
          <p:txBody>
            <a:bodyPr wrap="none" rtlCol="0">
              <a:spAutoFit/>
            </a:bodyPr>
            <a:lstStyle/>
            <a:p>
              <a:r>
                <a:rPr lang="zh-TW" altLang="en-US" dirty="0"/>
                <a:t>綠</a:t>
              </a:r>
            </a:p>
          </p:txBody>
        </p:sp>
        <p:graphicFrame>
          <p:nvGraphicFramePr>
            <p:cNvPr id="15" name="內容版面配置區 3">
              <a:extLst>
                <a:ext uri="{FF2B5EF4-FFF2-40B4-BE49-F238E27FC236}">
                  <a16:creationId xmlns:a16="http://schemas.microsoft.com/office/drawing/2014/main" id="{0C6018BA-5567-4094-9370-7192B8ABF1AD}"/>
                </a:ext>
              </a:extLst>
            </p:cNvPr>
            <p:cNvGraphicFramePr>
              <a:graphicFrameLocks/>
            </p:cNvGraphicFramePr>
            <p:nvPr>
              <p:extLst>
                <p:ext uri="{D42A27DB-BD31-4B8C-83A1-F6EECF244321}">
                  <p14:modId xmlns:p14="http://schemas.microsoft.com/office/powerpoint/2010/main" val="3973966996"/>
                </p:ext>
              </p:extLst>
            </p:nvPr>
          </p:nvGraphicFramePr>
          <p:xfrm>
            <a:off x="8105201" y="4173733"/>
            <a:ext cx="3124202" cy="2194560"/>
          </p:xfrm>
          <a:graphic>
            <a:graphicData uri="http://schemas.openxmlformats.org/drawingml/2006/table">
              <a:tbl>
                <a:tblPr/>
                <a:tblGrid>
                  <a:gridCol w="1783886">
                    <a:extLst>
                      <a:ext uri="{9D8B030D-6E8A-4147-A177-3AD203B41FA5}">
                        <a16:colId xmlns:a16="http://schemas.microsoft.com/office/drawing/2014/main" val="889865322"/>
                      </a:ext>
                    </a:extLst>
                  </a:gridCol>
                  <a:gridCol w="1340316">
                    <a:extLst>
                      <a:ext uri="{9D8B030D-6E8A-4147-A177-3AD203B41FA5}">
                        <a16:colId xmlns:a16="http://schemas.microsoft.com/office/drawing/2014/main" val="3479285402"/>
                      </a:ext>
                    </a:extLst>
                  </a:gridCol>
                </a:tblGrid>
                <a:tr h="0">
                  <a:tc>
                    <a:txBody>
                      <a:bodyPr/>
                      <a:lstStyle/>
                      <a:p>
                        <a:pPr algn="ctr"/>
                        <a:r>
                          <a:rPr lang="en-US" dirty="0">
                            <a:effectLst/>
                          </a:rPr>
                          <a:t>WBGT（°C）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dirty="0">
                            <a:effectLst/>
                          </a:rPr>
                          <a:t>旗色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931957908"/>
                    </a:ext>
                  </a:extLst>
                </a:tr>
                <a:tr h="0">
                  <a:tc>
                    <a:txBody>
                      <a:bodyPr/>
                      <a:lstStyle/>
                      <a:p>
                        <a:r>
                          <a:rPr lang="zh-TW" altLang="en-US" dirty="0">
                            <a:effectLst/>
                          </a:rPr>
                          <a:t>≤ </a:t>
                        </a:r>
                        <a:r>
                          <a:rPr lang="en-US" altLang="zh-TW" dirty="0">
                            <a:effectLst/>
                          </a:rPr>
                          <a:t>27.7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白色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3024816729"/>
                    </a:ext>
                  </a:extLst>
                </a:tr>
                <a:tr h="0">
                  <a:tc>
                    <a:txBody>
                      <a:bodyPr/>
                      <a:lstStyle/>
                      <a:p>
                        <a:r>
                          <a:rPr lang="en-US" altLang="zh-TW" dirty="0">
                            <a:effectLst/>
                          </a:rPr>
                          <a:t>27.8–29.4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綠色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32CD32"/>
                      </a:solidFill>
                    </a:tcPr>
                  </a:tc>
                  <a:extLst>
                    <a:ext uri="{0D108BD9-81ED-4DB2-BD59-A6C34878D82A}">
                      <a16:rowId xmlns:a16="http://schemas.microsoft.com/office/drawing/2014/main" val="4080106940"/>
                    </a:ext>
                  </a:extLst>
                </a:tr>
                <a:tr h="0">
                  <a:tc>
                    <a:txBody>
                      <a:bodyPr/>
                      <a:lstStyle/>
                      <a:p>
                        <a:r>
                          <a:rPr lang="en-US" altLang="zh-TW" dirty="0">
                            <a:effectLst/>
                          </a:rPr>
                          <a:t>29.5–31.0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黃色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extLst>
                    <a:ext uri="{0D108BD9-81ED-4DB2-BD59-A6C34878D82A}">
                      <a16:rowId xmlns:a16="http://schemas.microsoft.com/office/drawing/2014/main" val="2387218553"/>
                    </a:ext>
                  </a:extLst>
                </a:tr>
                <a:tr h="0">
                  <a:tc>
                    <a:txBody>
                      <a:bodyPr/>
                      <a:lstStyle/>
                      <a:p>
                        <a:r>
                          <a:rPr lang="en-US" altLang="zh-TW" dirty="0">
                            <a:effectLst/>
                          </a:rPr>
                          <a:t>31.1–32.1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FFFFFF"/>
                            </a:solidFill>
                            <a:effectLst/>
                          </a:rPr>
                          <a:t>紅</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0000"/>
                      </a:solidFill>
                    </a:tcPr>
                  </a:tc>
                  <a:extLst>
                    <a:ext uri="{0D108BD9-81ED-4DB2-BD59-A6C34878D82A}">
                      <a16:rowId xmlns:a16="http://schemas.microsoft.com/office/drawing/2014/main" val="2841320160"/>
                    </a:ext>
                  </a:extLst>
                </a:tr>
                <a:tr h="0">
                  <a:tc>
                    <a:txBody>
                      <a:bodyPr/>
                      <a:lstStyle/>
                      <a:p>
                        <a:r>
                          <a:rPr lang="zh-TW" altLang="en-US" dirty="0">
                            <a:effectLst/>
                          </a:rPr>
                          <a:t>≥</a:t>
                        </a:r>
                        <a:r>
                          <a:rPr lang="en-US" altLang="zh-TW" dirty="0">
                            <a:effectLst/>
                          </a:rPr>
                          <a:t>32.2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FFFFFF"/>
                            </a:solidFill>
                            <a:effectLst/>
                          </a:rPr>
                          <a:t>黑色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0000"/>
                      </a:solidFill>
                    </a:tcPr>
                  </a:tc>
                  <a:extLst>
                    <a:ext uri="{0D108BD9-81ED-4DB2-BD59-A6C34878D82A}">
                      <a16:rowId xmlns:a16="http://schemas.microsoft.com/office/drawing/2014/main" val="697785227"/>
                    </a:ext>
                  </a:extLst>
                </a:tr>
              </a:tbl>
            </a:graphicData>
          </a:graphic>
        </p:graphicFrame>
      </p:grpSp>
    </p:spTree>
    <p:extLst>
      <p:ext uri="{BB962C8B-B14F-4D97-AF65-F5344CB8AC3E}">
        <p14:creationId xmlns:p14="http://schemas.microsoft.com/office/powerpoint/2010/main" val="14592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BB3D9A4-F792-4BC6-93BC-74C0BE98FC75}"/>
              </a:ext>
            </a:extLst>
          </p:cNvPr>
          <p:cNvPicPr>
            <a:picLocks noChangeAspect="1"/>
          </p:cNvPicPr>
          <p:nvPr/>
        </p:nvPicPr>
        <p:blipFill rotWithShape="1">
          <a:blip r:embed="rId2"/>
          <a:srcRect b="11961"/>
          <a:stretch/>
        </p:blipFill>
        <p:spPr>
          <a:xfrm>
            <a:off x="0" y="0"/>
            <a:ext cx="7001677" cy="6789906"/>
          </a:xfrm>
          <a:prstGeom prst="rect">
            <a:avLst/>
          </a:prstGeom>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158F06E0-A312-4576-A87C-9B2501FB5CF1}"/>
                  </a:ext>
                </a:extLst>
              </p:cNvPr>
              <p:cNvSpPr txBox="1">
                <a:spLocks/>
              </p:cNvSpPr>
              <p:nvPr/>
            </p:nvSpPr>
            <p:spPr>
              <a:xfrm>
                <a:off x="7001677" y="1077477"/>
                <a:ext cx="4592862" cy="511319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400" dirty="0">
                    <a:latin typeface="微軟正黑體" panose="020B0604030504040204" pitchFamily="34" charset="-120"/>
                    <a:ea typeface="微軟正黑體" panose="020B0604030504040204" pitchFamily="34" charset="-120"/>
                  </a:rPr>
                  <a:t>高溫作業勞工如為連續暴露達一小時以上者，以每小時計算其暴露時量平均綜合溫度熱指數，間歇暴露者，以二小時計算其暴露時量平均綜合溫度熱指數，並依此表規定，分配作業及休息時間。</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時量平均綜合溫度熱指數 </a:t>
                </a:r>
                <a:r>
                  <a:rPr lang="en-US" altLang="zh-TW" sz="2400" dirty="0">
                    <a:latin typeface="微軟正黑體" panose="020B0604030504040204" pitchFamily="34" charset="-120"/>
                    <a:ea typeface="微軟正黑體" panose="020B0604030504040204" pitchFamily="34" charset="-120"/>
                  </a:rPr>
                  <a:t>= </a:t>
                </a:r>
                <a14:m>
                  <m:oMath xmlns:m="http://schemas.openxmlformats.org/officeDocument/2006/math">
                    <m:f>
                      <m:fPr>
                        <m:ctrlPr>
                          <a:rPr lang="pt-BR" altLang="zh-TW" sz="2400" i="1">
                            <a:latin typeface="Cambria Math" panose="02040503050406030204" pitchFamily="18" charset="0"/>
                            <a:ea typeface="微軟正黑體" panose="020B0604030504040204" pitchFamily="34" charset="-120"/>
                          </a:rPr>
                        </m:ctrlPr>
                      </m:fPr>
                      <m:num>
                        <m:nary>
                          <m:naryPr>
                            <m:chr m:val="∑"/>
                            <m:ctrlPr>
                              <a:rPr lang="pt-BR" altLang="zh-TW" sz="2400" i="1">
                                <a:latin typeface="Cambria Math" panose="02040503050406030204" pitchFamily="18" charset="0"/>
                                <a:ea typeface="微軟正黑體" panose="020B0604030504040204" pitchFamily="34" charset="-120"/>
                              </a:rPr>
                            </m:ctrlPr>
                          </m:naryPr>
                          <m:sub>
                            <m:r>
                              <a:rPr lang="pt-BR" altLang="zh-TW" sz="2400" i="1">
                                <a:latin typeface="Cambria Math" panose="02040503050406030204" pitchFamily="18" charset="0"/>
                                <a:ea typeface="微軟正黑體" panose="020B0604030504040204" pitchFamily="34" charset="-120"/>
                              </a:rPr>
                              <m:t>𝑘</m:t>
                            </m:r>
                            <m:r>
                              <a:rPr lang="pt-BR" altLang="zh-TW" sz="2400" i="1">
                                <a:latin typeface="Cambria Math" panose="02040503050406030204" pitchFamily="18" charset="0"/>
                                <a:ea typeface="微軟正黑體" panose="020B0604030504040204" pitchFamily="34" charset="-120"/>
                              </a:rPr>
                              <m:t>=1</m:t>
                            </m:r>
                          </m:sub>
                          <m:sup>
                            <m:r>
                              <a:rPr lang="pt-BR" altLang="zh-TW" sz="2400" i="1">
                                <a:latin typeface="Cambria Math" panose="02040503050406030204" pitchFamily="18" charset="0"/>
                                <a:ea typeface="微軟正黑體" panose="020B0604030504040204" pitchFamily="34" charset="-120"/>
                              </a:rPr>
                              <m:t>𝑛</m:t>
                            </m:r>
                          </m:sup>
                          <m:e>
                            <m:r>
                              <a:rPr lang="en-US" altLang="zh-TW" sz="2400" i="1">
                                <a:latin typeface="Cambria Math" panose="02040503050406030204" pitchFamily="18" charset="0"/>
                                <a:ea typeface="微軟正黑體" panose="020B0604030504040204" pitchFamily="34" charset="-120"/>
                              </a:rPr>
                              <m:t>𝑊𝐵𝐺𝑇</m:t>
                            </m:r>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微軟正黑體" panose="020B0604030504040204" pitchFamily="34" charset="-120"/>
                              </a:rPr>
                              <m:t>工作時間</m:t>
                            </m:r>
                          </m:e>
                        </m:nary>
                      </m:num>
                      <m:den>
                        <m:nary>
                          <m:naryPr>
                            <m:chr m:val="∑"/>
                            <m:ctrlPr>
                              <a:rPr lang="pt-BR" altLang="zh-TW" sz="2400" i="1">
                                <a:latin typeface="Cambria Math" panose="02040503050406030204" pitchFamily="18" charset="0"/>
                                <a:ea typeface="微軟正黑體" panose="020B0604030504040204" pitchFamily="34" charset="-120"/>
                              </a:rPr>
                            </m:ctrlPr>
                          </m:naryPr>
                          <m:sub>
                            <m:r>
                              <a:rPr lang="pt-BR" altLang="zh-TW" sz="2400" i="1">
                                <a:latin typeface="Cambria Math" panose="02040503050406030204" pitchFamily="18" charset="0"/>
                                <a:ea typeface="微軟正黑體" panose="020B0604030504040204" pitchFamily="34" charset="-120"/>
                              </a:rPr>
                              <m:t>𝑘</m:t>
                            </m:r>
                            <m:r>
                              <a:rPr lang="pt-BR" altLang="zh-TW" sz="2400" i="1">
                                <a:latin typeface="Cambria Math" panose="02040503050406030204" pitchFamily="18" charset="0"/>
                                <a:ea typeface="微軟正黑體" panose="020B0604030504040204" pitchFamily="34" charset="-120"/>
                              </a:rPr>
                              <m:t>=1</m:t>
                            </m:r>
                          </m:sub>
                          <m:sup>
                            <m:r>
                              <a:rPr lang="pt-BR" altLang="zh-TW" sz="2400" i="1">
                                <a:latin typeface="Cambria Math" panose="02040503050406030204" pitchFamily="18" charset="0"/>
                                <a:ea typeface="微軟正黑體" panose="020B0604030504040204" pitchFamily="34" charset="-120"/>
                              </a:rPr>
                              <m:t>𝑛</m:t>
                            </m:r>
                          </m:sup>
                          <m:e>
                            <m:r>
                              <a:rPr lang="zh-TW" altLang="en-US" sz="2400" i="1">
                                <a:latin typeface="Cambria Math" panose="02040503050406030204" pitchFamily="18" charset="0"/>
                                <a:ea typeface="微軟正黑體" panose="020B0604030504040204" pitchFamily="34" charset="-120"/>
                              </a:rPr>
                              <m:t>工作時間</m:t>
                            </m:r>
                          </m:e>
                        </m:nary>
                      </m:den>
                    </m:f>
                  </m:oMath>
                </a14:m>
                <a:endParaRPr lang="en-US" altLang="zh-TW" sz="2400" dirty="0">
                  <a:latin typeface="微軟正黑體" panose="020B0604030504040204" pitchFamily="34" charset="-120"/>
                  <a:ea typeface="微軟正黑體" panose="020B0604030504040204" pitchFamily="34" charset="-120"/>
                </a:endParaRPr>
              </a:p>
            </p:txBody>
          </p:sp>
        </mc:Choice>
        <mc:Fallback xmlns="">
          <p:sp>
            <p:nvSpPr>
              <p:cNvPr id="8" name="內容版面配置區 2">
                <a:extLst>
                  <a:ext uri="{FF2B5EF4-FFF2-40B4-BE49-F238E27FC236}">
                    <a16:creationId xmlns:a16="http://schemas.microsoft.com/office/drawing/2014/main" id="{158F06E0-A312-4576-A87C-9B2501FB5CF1}"/>
                  </a:ext>
                </a:extLst>
              </p:cNvPr>
              <p:cNvSpPr txBox="1">
                <a:spLocks noRot="1" noChangeAspect="1" noMove="1" noResize="1" noEditPoints="1" noAdjustHandles="1" noChangeArrowheads="1" noChangeShapeType="1" noTextEdit="1"/>
              </p:cNvSpPr>
              <p:nvPr/>
            </p:nvSpPr>
            <p:spPr>
              <a:xfrm>
                <a:off x="7001677" y="1077477"/>
                <a:ext cx="4592862" cy="5113191"/>
              </a:xfrm>
              <a:prstGeom prst="rect">
                <a:avLst/>
              </a:prstGeom>
              <a:blipFill>
                <a:blip r:embed="rId3"/>
                <a:stretch>
                  <a:fillRect l="-18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2295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kern="1200" dirty="0">
                <a:solidFill>
                  <a:schemeClr val="bg1"/>
                </a:solidFill>
                <a:latin typeface="+mj-lt"/>
                <a:ea typeface="+mj-ea"/>
                <a:cs typeface="+mj-cs"/>
              </a:rPr>
              <a:t>年際旗色變化</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dirty="0">
              <a:solidFill>
                <a:schemeClr val="bg1"/>
              </a:solidFill>
              <a:latin typeface="+mn-lt"/>
              <a:ea typeface="+mn-ea"/>
              <a:cs typeface="+mn-cs"/>
            </a:endParaRPr>
          </a:p>
        </p:txBody>
      </p:sp>
      <p:cxnSp>
        <p:nvCxnSpPr>
          <p:cNvPr id="9"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88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20F6F3-8984-4759-9D9F-550897CD39E6}"/>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54F81914-79CF-45EE-8DE8-30CE62B5FEBB}"/>
              </a:ext>
            </a:extLst>
          </p:cNvPr>
          <p:cNvSpPr>
            <a:spLocks noGrp="1"/>
          </p:cNvSpPr>
          <p:nvPr>
            <p:ph type="body" idx="1"/>
          </p:nvPr>
        </p:nvSpPr>
        <p:spPr/>
        <p:txBody>
          <a:bodyPr/>
          <a:lstStyle/>
          <a:p>
            <a:endParaRPr lang="zh-TW" altLang="en-US"/>
          </a:p>
        </p:txBody>
      </p:sp>
      <p:pic>
        <p:nvPicPr>
          <p:cNvPr id="4" name="圖片 3">
            <a:extLst>
              <a:ext uri="{FF2B5EF4-FFF2-40B4-BE49-F238E27FC236}">
                <a16:creationId xmlns:a16="http://schemas.microsoft.com/office/drawing/2014/main" id="{D6D9F08A-C6F7-404D-A8EF-94A19713E235}"/>
              </a:ext>
            </a:extLst>
          </p:cNvPr>
          <p:cNvPicPr>
            <a:picLocks noChangeAspect="1"/>
          </p:cNvPicPr>
          <p:nvPr/>
        </p:nvPicPr>
        <p:blipFill>
          <a:blip r:embed="rId2"/>
          <a:stretch>
            <a:fillRect/>
          </a:stretch>
        </p:blipFill>
        <p:spPr>
          <a:xfrm>
            <a:off x="2136415" y="0"/>
            <a:ext cx="7919169" cy="6858000"/>
          </a:xfrm>
          <a:prstGeom prst="rect">
            <a:avLst/>
          </a:prstGeom>
        </p:spPr>
      </p:pic>
    </p:spTree>
    <p:extLst>
      <p:ext uri="{BB962C8B-B14F-4D97-AF65-F5344CB8AC3E}">
        <p14:creationId xmlns:p14="http://schemas.microsoft.com/office/powerpoint/2010/main" val="2346528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E1E9C18-B399-4079-AEDF-47DFD8C87836}"/>
              </a:ext>
            </a:extLst>
          </p:cNvPr>
          <p:cNvPicPr>
            <a:picLocks noChangeAspect="1"/>
          </p:cNvPicPr>
          <p:nvPr/>
        </p:nvPicPr>
        <p:blipFill>
          <a:blip r:embed="rId2"/>
          <a:stretch>
            <a:fillRect/>
          </a:stretch>
        </p:blipFill>
        <p:spPr>
          <a:xfrm>
            <a:off x="396000" y="633762"/>
            <a:ext cx="11400000" cy="5590476"/>
          </a:xfrm>
          <a:prstGeom prst="rect">
            <a:avLst/>
          </a:prstGeom>
        </p:spPr>
      </p:pic>
      <p:sp>
        <p:nvSpPr>
          <p:cNvPr id="3" name="矩形 2">
            <a:extLst>
              <a:ext uri="{FF2B5EF4-FFF2-40B4-BE49-F238E27FC236}">
                <a16:creationId xmlns:a16="http://schemas.microsoft.com/office/drawing/2014/main" id="{4B89182E-C341-4285-8CF8-3E0ABF5E4EDC}"/>
              </a:ext>
            </a:extLst>
          </p:cNvPr>
          <p:cNvSpPr/>
          <p:nvPr/>
        </p:nvSpPr>
        <p:spPr>
          <a:xfrm>
            <a:off x="10358438" y="2529811"/>
            <a:ext cx="1328034" cy="284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5946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27E8CADE-7770-4764-9C43-804A1B635735}"/>
              </a:ext>
            </a:extLst>
          </p:cNvPr>
          <p:cNvPicPr>
            <a:picLocks noChangeAspect="1"/>
          </p:cNvPicPr>
          <p:nvPr/>
        </p:nvPicPr>
        <p:blipFill>
          <a:blip r:embed="rId2"/>
          <a:stretch>
            <a:fillRect/>
          </a:stretch>
        </p:blipFill>
        <p:spPr>
          <a:xfrm>
            <a:off x="1" y="189000"/>
            <a:ext cx="6606951" cy="3240000"/>
          </a:xfrm>
          <a:prstGeom prst="rect">
            <a:avLst/>
          </a:prstGeom>
        </p:spPr>
      </p:pic>
      <p:pic>
        <p:nvPicPr>
          <p:cNvPr id="11" name="圖片 10">
            <a:extLst>
              <a:ext uri="{FF2B5EF4-FFF2-40B4-BE49-F238E27FC236}">
                <a16:creationId xmlns:a16="http://schemas.microsoft.com/office/drawing/2014/main" id="{DCC02FE4-07C2-472E-8A6E-A44811C3AB9F}"/>
              </a:ext>
            </a:extLst>
          </p:cNvPr>
          <p:cNvPicPr>
            <a:picLocks noChangeAspect="1"/>
          </p:cNvPicPr>
          <p:nvPr/>
        </p:nvPicPr>
        <p:blipFill>
          <a:blip r:embed="rId3"/>
          <a:stretch>
            <a:fillRect/>
          </a:stretch>
        </p:blipFill>
        <p:spPr>
          <a:xfrm>
            <a:off x="0" y="3581400"/>
            <a:ext cx="6606951" cy="3240000"/>
          </a:xfrm>
          <a:prstGeom prst="rect">
            <a:avLst/>
          </a:prstGeom>
        </p:spPr>
      </p:pic>
      <p:pic>
        <p:nvPicPr>
          <p:cNvPr id="9" name="圖片 8">
            <a:extLst>
              <a:ext uri="{FF2B5EF4-FFF2-40B4-BE49-F238E27FC236}">
                <a16:creationId xmlns:a16="http://schemas.microsoft.com/office/drawing/2014/main" id="{67CF67A8-40E2-4C02-BA80-401A6F211512}"/>
              </a:ext>
            </a:extLst>
          </p:cNvPr>
          <p:cNvPicPr>
            <a:picLocks noChangeAspect="1"/>
          </p:cNvPicPr>
          <p:nvPr/>
        </p:nvPicPr>
        <p:blipFill>
          <a:blip r:embed="rId4"/>
          <a:stretch>
            <a:fillRect/>
          </a:stretch>
        </p:blipFill>
        <p:spPr>
          <a:xfrm>
            <a:off x="5558550" y="189000"/>
            <a:ext cx="6606951" cy="3240000"/>
          </a:xfrm>
          <a:prstGeom prst="rect">
            <a:avLst/>
          </a:prstGeom>
        </p:spPr>
      </p:pic>
      <p:pic>
        <p:nvPicPr>
          <p:cNvPr id="8" name="圖片 7">
            <a:extLst>
              <a:ext uri="{FF2B5EF4-FFF2-40B4-BE49-F238E27FC236}">
                <a16:creationId xmlns:a16="http://schemas.microsoft.com/office/drawing/2014/main" id="{756616AB-BD5E-42B4-AB68-ED320D66D82F}"/>
              </a:ext>
            </a:extLst>
          </p:cNvPr>
          <p:cNvPicPr>
            <a:picLocks noChangeAspect="1"/>
          </p:cNvPicPr>
          <p:nvPr/>
        </p:nvPicPr>
        <p:blipFill>
          <a:blip r:embed="rId5"/>
          <a:stretch>
            <a:fillRect/>
          </a:stretch>
        </p:blipFill>
        <p:spPr>
          <a:xfrm>
            <a:off x="5558550" y="3581400"/>
            <a:ext cx="6606951" cy="3240000"/>
          </a:xfrm>
          <a:prstGeom prst="rect">
            <a:avLst/>
          </a:prstGeom>
        </p:spPr>
      </p:pic>
      <p:sp>
        <p:nvSpPr>
          <p:cNvPr id="12" name="矩形 11">
            <a:extLst>
              <a:ext uri="{FF2B5EF4-FFF2-40B4-BE49-F238E27FC236}">
                <a16:creationId xmlns:a16="http://schemas.microsoft.com/office/drawing/2014/main" id="{0FB20698-BAE6-45D7-9260-460FBE74DA9F}"/>
              </a:ext>
            </a:extLst>
          </p:cNvPr>
          <p:cNvSpPr/>
          <p:nvPr/>
        </p:nvSpPr>
        <p:spPr>
          <a:xfrm>
            <a:off x="1451242" y="189000"/>
            <a:ext cx="420421" cy="211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4AA6C0B-979F-48B0-AE0D-14C0B616EC7C}"/>
              </a:ext>
            </a:extLst>
          </p:cNvPr>
          <p:cNvSpPr/>
          <p:nvPr/>
        </p:nvSpPr>
        <p:spPr>
          <a:xfrm>
            <a:off x="1451241" y="3581400"/>
            <a:ext cx="420421" cy="211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554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9B4DB8-2095-45A5-BA50-9A55B2A194DF}"/>
              </a:ext>
            </a:extLst>
          </p:cNvPr>
          <p:cNvSpPr>
            <a:spLocks noGrp="1"/>
          </p:cNvSpPr>
          <p:nvPr>
            <p:ph type="title"/>
          </p:nvPr>
        </p:nvSpPr>
        <p:spPr/>
        <p:txBody>
          <a:bodyPr/>
          <a:lstStyle/>
          <a:p>
            <a:r>
              <a:rPr lang="en-US" altLang="zh-TW" dirty="0"/>
              <a:t>2000-2018 08-17</a:t>
            </a:r>
            <a:r>
              <a:rPr lang="zh-TW" altLang="en-US" dirty="0"/>
              <a:t>旗色比例</a:t>
            </a:r>
          </a:p>
        </p:txBody>
      </p:sp>
      <p:sp>
        <p:nvSpPr>
          <p:cNvPr id="3" name="內容版面配置區 2">
            <a:extLst>
              <a:ext uri="{FF2B5EF4-FFF2-40B4-BE49-F238E27FC236}">
                <a16:creationId xmlns:a16="http://schemas.microsoft.com/office/drawing/2014/main" id="{43533A96-EC7A-4201-AE55-62CBB79451CF}"/>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E8D9C5F-9E76-45DB-B3B3-405BB20B9AE6}"/>
              </a:ext>
            </a:extLst>
          </p:cNvPr>
          <p:cNvPicPr>
            <a:picLocks noChangeAspect="1"/>
          </p:cNvPicPr>
          <p:nvPr/>
        </p:nvPicPr>
        <p:blipFill rotWithShape="1">
          <a:blip r:embed="rId2"/>
          <a:srcRect l="66988" t="50246"/>
          <a:stretch/>
        </p:blipFill>
        <p:spPr>
          <a:xfrm>
            <a:off x="305201" y="2201294"/>
            <a:ext cx="4553359" cy="3600000"/>
          </a:xfrm>
          <a:prstGeom prst="rect">
            <a:avLst/>
          </a:prstGeom>
        </p:spPr>
      </p:pic>
      <p:pic>
        <p:nvPicPr>
          <p:cNvPr id="5" name="圖片 4">
            <a:extLst>
              <a:ext uri="{FF2B5EF4-FFF2-40B4-BE49-F238E27FC236}">
                <a16:creationId xmlns:a16="http://schemas.microsoft.com/office/drawing/2014/main" id="{EEE0C383-A30E-4BA3-B9C5-940C816F4007}"/>
              </a:ext>
            </a:extLst>
          </p:cNvPr>
          <p:cNvPicPr>
            <a:picLocks noChangeAspect="1"/>
          </p:cNvPicPr>
          <p:nvPr/>
        </p:nvPicPr>
        <p:blipFill rotWithShape="1">
          <a:blip r:embed="rId3"/>
          <a:srcRect l="66578" t="49985"/>
          <a:stretch/>
        </p:blipFill>
        <p:spPr>
          <a:xfrm>
            <a:off x="3803056" y="2201294"/>
            <a:ext cx="4585888" cy="3600000"/>
          </a:xfrm>
          <a:prstGeom prst="rect">
            <a:avLst/>
          </a:prstGeom>
        </p:spPr>
      </p:pic>
      <p:pic>
        <p:nvPicPr>
          <p:cNvPr id="6" name="圖片 5">
            <a:extLst>
              <a:ext uri="{FF2B5EF4-FFF2-40B4-BE49-F238E27FC236}">
                <a16:creationId xmlns:a16="http://schemas.microsoft.com/office/drawing/2014/main" id="{BA455472-5438-40E0-8DD5-BCD37F72891E}"/>
              </a:ext>
            </a:extLst>
          </p:cNvPr>
          <p:cNvPicPr>
            <a:picLocks noChangeAspect="1"/>
          </p:cNvPicPr>
          <p:nvPr/>
        </p:nvPicPr>
        <p:blipFill rotWithShape="1">
          <a:blip r:embed="rId4"/>
          <a:srcRect l="66578" t="49985"/>
          <a:stretch/>
        </p:blipFill>
        <p:spPr>
          <a:xfrm>
            <a:off x="7333442" y="2201294"/>
            <a:ext cx="4585888" cy="3600000"/>
          </a:xfrm>
          <a:prstGeom prst="rect">
            <a:avLst/>
          </a:prstGeom>
        </p:spPr>
      </p:pic>
      <p:sp>
        <p:nvSpPr>
          <p:cNvPr id="8" name="矩形 7">
            <a:extLst>
              <a:ext uri="{FF2B5EF4-FFF2-40B4-BE49-F238E27FC236}">
                <a16:creationId xmlns:a16="http://schemas.microsoft.com/office/drawing/2014/main" id="{4D6A19C3-3C8E-4AF0-A0D4-0598C3210A82}"/>
              </a:ext>
            </a:extLst>
          </p:cNvPr>
          <p:cNvSpPr/>
          <p:nvPr/>
        </p:nvSpPr>
        <p:spPr>
          <a:xfrm>
            <a:off x="2514600" y="2543175"/>
            <a:ext cx="1100138" cy="2971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494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F2E123-3405-41B0-ACAF-5CB569AAEF5C}"/>
              </a:ext>
            </a:extLst>
          </p:cNvPr>
          <p:cNvSpPr>
            <a:spLocks noGrp="1"/>
          </p:cNvSpPr>
          <p:nvPr>
            <p:ph type="title"/>
          </p:nvPr>
        </p:nvSpPr>
        <p:spPr/>
        <p:txBody>
          <a:bodyPr/>
          <a:lstStyle/>
          <a:p>
            <a:r>
              <a:rPr lang="en-US" altLang="zh-TW" dirty="0"/>
              <a:t>2000-2018 SON</a:t>
            </a:r>
            <a:r>
              <a:rPr lang="zh-TW" altLang="en-US" dirty="0"/>
              <a:t> </a:t>
            </a:r>
            <a:r>
              <a:rPr lang="en-US" altLang="zh-TW" dirty="0"/>
              <a:t>12:00</a:t>
            </a:r>
            <a:r>
              <a:rPr lang="en-US" altLang="zh-TW" dirty="0">
                <a:latin typeface="微軟正黑體" panose="020B0604030504040204" pitchFamily="34" charset="-120"/>
              </a:rPr>
              <a:t>(UTC+8)</a:t>
            </a:r>
            <a:r>
              <a:rPr lang="zh-TW" altLang="en-US" dirty="0">
                <a:latin typeface="微軟正黑體" panose="020B0604030504040204" pitchFamily="34" charset="-120"/>
              </a:rPr>
              <a:t>旗色地圖</a:t>
            </a:r>
            <a:endParaRPr lang="zh-TW" altLang="en-US" dirty="0"/>
          </a:p>
        </p:txBody>
      </p:sp>
      <p:sp>
        <p:nvSpPr>
          <p:cNvPr id="3" name="內容版面配置區 2">
            <a:extLst>
              <a:ext uri="{FF2B5EF4-FFF2-40B4-BE49-F238E27FC236}">
                <a16:creationId xmlns:a16="http://schemas.microsoft.com/office/drawing/2014/main" id="{AF09E750-9C49-4B06-831E-57163407B9C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B96188EC-05C3-4B07-B9AE-D7DE8F221127}"/>
              </a:ext>
            </a:extLst>
          </p:cNvPr>
          <p:cNvPicPr>
            <a:picLocks noChangeAspect="1"/>
          </p:cNvPicPr>
          <p:nvPr/>
        </p:nvPicPr>
        <p:blipFill>
          <a:blip r:embed="rId2"/>
          <a:stretch>
            <a:fillRect/>
          </a:stretch>
        </p:blipFill>
        <p:spPr>
          <a:xfrm>
            <a:off x="876000" y="1217512"/>
            <a:ext cx="10440000" cy="5640488"/>
          </a:xfrm>
          <a:prstGeom prst="rect">
            <a:avLst/>
          </a:prstGeom>
        </p:spPr>
      </p:pic>
    </p:spTree>
    <p:extLst>
      <p:ext uri="{BB962C8B-B14F-4D97-AF65-F5344CB8AC3E}">
        <p14:creationId xmlns:p14="http://schemas.microsoft.com/office/powerpoint/2010/main" val="2807848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D12381-72D4-4D19-9385-8594B0E663D8}"/>
              </a:ext>
            </a:extLst>
          </p:cNvPr>
          <p:cNvSpPr>
            <a:spLocks noGrp="1"/>
          </p:cNvSpPr>
          <p:nvPr>
            <p:ph type="title"/>
          </p:nvPr>
        </p:nvSpPr>
        <p:spPr/>
        <p:txBody>
          <a:bodyPr/>
          <a:lstStyle/>
          <a:p>
            <a:r>
              <a:rPr lang="en-US" altLang="zh-TW" dirty="0"/>
              <a:t>2000-2018 JJA</a:t>
            </a:r>
            <a:r>
              <a:rPr lang="zh-TW" altLang="en-US" dirty="0"/>
              <a:t> </a:t>
            </a:r>
            <a:r>
              <a:rPr lang="en-US" altLang="zh-TW" dirty="0"/>
              <a:t>12:00</a:t>
            </a:r>
            <a:r>
              <a:rPr lang="en-US" altLang="zh-TW" dirty="0">
                <a:latin typeface="微軟正黑體" panose="020B0604030504040204" pitchFamily="34" charset="-120"/>
              </a:rPr>
              <a:t>(UTC+8)</a:t>
            </a:r>
            <a:r>
              <a:rPr lang="zh-TW" altLang="en-US" dirty="0">
                <a:latin typeface="微軟正黑體" panose="020B0604030504040204" pitchFamily="34" charset="-120"/>
              </a:rPr>
              <a:t>旗色地圖</a:t>
            </a:r>
            <a:endParaRPr lang="zh-TW" altLang="en-US" dirty="0"/>
          </a:p>
        </p:txBody>
      </p:sp>
      <p:sp>
        <p:nvSpPr>
          <p:cNvPr id="3" name="內容版面配置區 2">
            <a:extLst>
              <a:ext uri="{FF2B5EF4-FFF2-40B4-BE49-F238E27FC236}">
                <a16:creationId xmlns:a16="http://schemas.microsoft.com/office/drawing/2014/main" id="{AF8A959C-4428-4B99-9B57-7D1AB296537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B9B6253B-08FD-4705-B7E5-B0D35C11EDF2}"/>
              </a:ext>
            </a:extLst>
          </p:cNvPr>
          <p:cNvPicPr>
            <a:picLocks noChangeAspect="1"/>
          </p:cNvPicPr>
          <p:nvPr/>
        </p:nvPicPr>
        <p:blipFill>
          <a:blip r:embed="rId2"/>
          <a:stretch>
            <a:fillRect/>
          </a:stretch>
        </p:blipFill>
        <p:spPr>
          <a:xfrm>
            <a:off x="876000" y="1217512"/>
            <a:ext cx="10440000" cy="5640488"/>
          </a:xfrm>
          <a:prstGeom prst="rect">
            <a:avLst/>
          </a:prstGeom>
        </p:spPr>
      </p:pic>
    </p:spTree>
    <p:extLst>
      <p:ext uri="{BB962C8B-B14F-4D97-AF65-F5344CB8AC3E}">
        <p14:creationId xmlns:p14="http://schemas.microsoft.com/office/powerpoint/2010/main" val="388960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TW" altLang="en-US" sz="5800" kern="1200" dirty="0">
                <a:solidFill>
                  <a:schemeClr val="tx1"/>
                </a:solidFill>
                <a:latin typeface="微軟正黑體" panose="020B0604030504040204" pitchFamily="34" charset="-120"/>
                <a:ea typeface="微軟正黑體" panose="020B0604030504040204" pitchFamily="34" charset="-120"/>
              </a:rPr>
              <a:t>何謂</a:t>
            </a:r>
            <a:r>
              <a:rPr lang="en-US" altLang="zh-TW" sz="5800" kern="1200" dirty="0">
                <a:solidFill>
                  <a:schemeClr val="tx1"/>
                </a:solidFill>
                <a:latin typeface="微軟正黑體" panose="020B0604030504040204" pitchFamily="34" charset="-120"/>
                <a:ea typeface="微軟正黑體" panose="020B0604030504040204" pitchFamily="34" charset="-120"/>
              </a:rPr>
              <a:t>WBGT</a:t>
            </a: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altLang="zh-TW" sz="2400" kern="1200" dirty="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87931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FDC9DEF-1C31-44CB-94A6-22280553D9B8}"/>
              </a:ext>
            </a:extLst>
          </p:cNvPr>
          <p:cNvSpPr>
            <a:spLocks noGrp="1"/>
          </p:cNvSpPr>
          <p:nvPr>
            <p:ph type="title"/>
          </p:nvPr>
        </p:nvSpPr>
        <p:spPr>
          <a:xfrm>
            <a:off x="838200" y="365125"/>
            <a:ext cx="10515600" cy="1325563"/>
          </a:xfrm>
        </p:spPr>
        <p:txBody>
          <a:bodyPr/>
          <a:lstStyle/>
          <a:p>
            <a:r>
              <a:rPr lang="zh-TW" altLang="en-US" dirty="0">
                <a:latin typeface="微軟正黑體" panose="020B0604030504040204" pitchFamily="34" charset="-120"/>
                <a:ea typeface="微軟正黑體" panose="020B0604030504040204" pitchFamily="34" charset="-120"/>
              </a:rPr>
              <a:t>測站分組</a:t>
            </a:r>
          </a:p>
        </p:txBody>
      </p:sp>
      <p:graphicFrame>
        <p:nvGraphicFramePr>
          <p:cNvPr id="7" name="表格 6">
            <a:extLst>
              <a:ext uri="{FF2B5EF4-FFF2-40B4-BE49-F238E27FC236}">
                <a16:creationId xmlns:a16="http://schemas.microsoft.com/office/drawing/2014/main" id="{F2892F10-23C7-4A7A-B6A2-D23D3771D42F}"/>
              </a:ext>
            </a:extLst>
          </p:cNvPr>
          <p:cNvGraphicFramePr>
            <a:graphicFrameLocks noGrp="1"/>
          </p:cNvGraphicFramePr>
          <p:nvPr>
            <p:extLst/>
          </p:nvPr>
        </p:nvGraphicFramePr>
        <p:xfrm>
          <a:off x="838200" y="2145327"/>
          <a:ext cx="10515600" cy="3200400"/>
        </p:xfrm>
        <a:graphic>
          <a:graphicData uri="http://schemas.openxmlformats.org/drawingml/2006/table">
            <a:tbl>
              <a:tblPr firstRow="1" bandRow="1">
                <a:tableStyleId>{5C22544A-7EE6-4342-B048-85BDC9FD1C3A}</a:tableStyleId>
              </a:tblPr>
              <a:tblGrid>
                <a:gridCol w="892666">
                  <a:extLst>
                    <a:ext uri="{9D8B030D-6E8A-4147-A177-3AD203B41FA5}">
                      <a16:colId xmlns:a16="http://schemas.microsoft.com/office/drawing/2014/main" val="2657770295"/>
                    </a:ext>
                  </a:extLst>
                </a:gridCol>
                <a:gridCol w="1005063">
                  <a:extLst>
                    <a:ext uri="{9D8B030D-6E8A-4147-A177-3AD203B41FA5}">
                      <a16:colId xmlns:a16="http://schemas.microsoft.com/office/drawing/2014/main" val="1484158655"/>
                    </a:ext>
                  </a:extLst>
                </a:gridCol>
                <a:gridCol w="3622668">
                  <a:extLst>
                    <a:ext uri="{9D8B030D-6E8A-4147-A177-3AD203B41FA5}">
                      <a16:colId xmlns:a16="http://schemas.microsoft.com/office/drawing/2014/main" val="3998974685"/>
                    </a:ext>
                  </a:extLst>
                </a:gridCol>
                <a:gridCol w="4995203">
                  <a:extLst>
                    <a:ext uri="{9D8B030D-6E8A-4147-A177-3AD203B41FA5}">
                      <a16:colId xmlns:a16="http://schemas.microsoft.com/office/drawing/2014/main" val="4199570544"/>
                    </a:ext>
                  </a:extLst>
                </a:gridCol>
              </a:tblGrid>
              <a:tr h="370840">
                <a:tc>
                  <a:txBody>
                    <a:bodyPr/>
                    <a:lstStyle/>
                    <a:p>
                      <a:r>
                        <a:rPr lang="zh-TW" altLang="en-US" sz="2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2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24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320040">
                <a:tc>
                  <a:txBody>
                    <a:bodyPr/>
                    <a:lstStyle/>
                    <a:p>
                      <a:r>
                        <a:rPr lang="en-US" altLang="zh-TW" sz="2400" dirty="0">
                          <a:latin typeface="微軟正黑體" panose="020B0604030504040204" pitchFamily="34" charset="-120"/>
                          <a:ea typeface="微軟正黑體" panose="020B0604030504040204" pitchFamily="34" charset="-120"/>
                        </a:rPr>
                        <a:t>A</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都市</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人口密度</a:t>
                      </a:r>
                      <a:r>
                        <a:rPr lang="en-US" altLang="zh-TW" sz="2400" dirty="0">
                          <a:latin typeface="微軟正黑體" panose="020B0604030504040204" pitchFamily="34" charset="-120"/>
                          <a:ea typeface="微軟正黑體" panose="020B0604030504040204" pitchFamily="34" charset="-120"/>
                        </a:rPr>
                        <a:t>&gt;=5000</a:t>
                      </a:r>
                      <a:r>
                        <a:rPr lang="zh-TW" altLang="en-US" sz="2400" dirty="0">
                          <a:latin typeface="微軟正黑體" panose="020B0604030504040204" pitchFamily="34" charset="-120"/>
                          <a:ea typeface="微軟正黑體" panose="020B0604030504040204" pitchFamily="34" charset="-120"/>
                        </a:rPr>
                        <a:t>人</a:t>
                      </a:r>
                      <a:r>
                        <a:rPr lang="en-US" altLang="zh-TW" sz="2400" dirty="0">
                          <a:latin typeface="微軟正黑體" panose="020B0604030504040204" pitchFamily="34" charset="-120"/>
                          <a:ea typeface="微軟正黑體" panose="020B0604030504040204" pitchFamily="34" charset="-120"/>
                        </a:rPr>
                        <a:t>/km2)</a:t>
                      </a:r>
                      <a:endParaRPr lang="zh-TW" altLang="en-US" sz="24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320040">
                <a:tc rowSpan="3">
                  <a:txBody>
                    <a:bodyPr/>
                    <a:lstStyle/>
                    <a:p>
                      <a:r>
                        <a:rPr lang="en-US" altLang="zh-TW" sz="2400" dirty="0">
                          <a:latin typeface="微軟正黑體" panose="020B0604030504040204" pitchFamily="34" charset="-120"/>
                          <a:ea typeface="微軟正黑體" panose="020B0604030504040204" pitchFamily="34" charset="-120"/>
                        </a:rPr>
                        <a:t>B</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鄉村</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人口密度</a:t>
                      </a:r>
                      <a:r>
                        <a:rPr lang="en-US" altLang="zh-TW" sz="2400" dirty="0">
                          <a:latin typeface="微軟正黑體" panose="020B0604030504040204" pitchFamily="34" charset="-120"/>
                          <a:ea typeface="微軟正黑體" panose="020B0604030504040204" pitchFamily="34" charset="-120"/>
                        </a:rPr>
                        <a:t>&lt;5000</a:t>
                      </a:r>
                      <a:r>
                        <a:rPr lang="zh-TW" altLang="en-US" sz="2400" dirty="0">
                          <a:latin typeface="微軟正黑體" panose="020B0604030504040204" pitchFamily="34" charset="-120"/>
                          <a:ea typeface="微軟正黑體" panose="020B0604030504040204" pitchFamily="34" charset="-120"/>
                        </a:rPr>
                        <a:t>人</a:t>
                      </a:r>
                      <a:r>
                        <a:rPr lang="en-US" altLang="zh-TW" sz="2400" dirty="0">
                          <a:latin typeface="微軟正黑體" panose="020B0604030504040204" pitchFamily="34" charset="-120"/>
                          <a:ea typeface="微軟正黑體" panose="020B0604030504040204" pitchFamily="34" charset="-120"/>
                        </a:rPr>
                        <a:t>/km2)</a:t>
                      </a:r>
                      <a:endParaRPr lang="zh-TW" altLang="en-US" sz="2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292982">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B1</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365760">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B2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東部</a:t>
                      </a:r>
                    </a:p>
                  </a:txBody>
                  <a:tcPr/>
                </a:tc>
                <a:tc>
                  <a:txBody>
                    <a:bodyPr/>
                    <a:lstStyle/>
                    <a:p>
                      <a:r>
                        <a:rPr lang="zh-TW" altLang="en-US" sz="24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r h="185420">
                <a:tc>
                  <a:txBody>
                    <a:bodyPr/>
                    <a:lstStyle/>
                    <a:p>
                      <a:r>
                        <a:rPr lang="en-US" altLang="zh-TW" sz="2400" dirty="0">
                          <a:latin typeface="微軟正黑體" panose="020B0604030504040204" pitchFamily="34" charset="-120"/>
                          <a:ea typeface="微軟正黑體" panose="020B0604030504040204" pitchFamily="34" charset="-120"/>
                        </a:rPr>
                        <a:t>C</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山區</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海拔</a:t>
                      </a:r>
                      <a:r>
                        <a:rPr lang="en-US" altLang="zh-TW" sz="2400" dirty="0">
                          <a:latin typeface="微軟正黑體" panose="020B0604030504040204" pitchFamily="34" charset="-120"/>
                          <a:ea typeface="微軟正黑體" panose="020B0604030504040204" pitchFamily="34" charset="-120"/>
                        </a:rPr>
                        <a:t>&gt;600m)</a:t>
                      </a:r>
                      <a:endParaRPr lang="zh-TW" altLang="en-US" sz="2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r>
                        <a:rPr lang="zh-TW" altLang="en-US" sz="24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D</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tc>
                  <a:txBody>
                    <a:bodyPr/>
                    <a:lstStyle/>
                    <a:p>
                      <a:r>
                        <a:rPr lang="zh-TW" altLang="en-US" sz="24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spTree>
    <p:extLst>
      <p:ext uri="{BB962C8B-B14F-4D97-AF65-F5344CB8AC3E}">
        <p14:creationId xmlns:p14="http://schemas.microsoft.com/office/powerpoint/2010/main" val="1749409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C1C530-049F-4149-AFD7-65230825586D}"/>
              </a:ext>
            </a:extLst>
          </p:cNvPr>
          <p:cNvSpPr>
            <a:spLocks noGrp="1"/>
          </p:cNvSpPr>
          <p:nvPr>
            <p:ph type="title"/>
          </p:nvPr>
        </p:nvSpPr>
        <p:spPr/>
        <p:txBody>
          <a:bodyPr/>
          <a:lstStyle/>
          <a:p>
            <a:r>
              <a:rPr lang="en-US" altLang="zh-TW" dirty="0"/>
              <a:t>2000-2018 MAM 08-17</a:t>
            </a:r>
            <a:r>
              <a:rPr lang="zh-TW" altLang="en-US" dirty="0"/>
              <a:t>各組測站旗色比例</a:t>
            </a:r>
          </a:p>
        </p:txBody>
      </p:sp>
      <p:sp>
        <p:nvSpPr>
          <p:cNvPr id="3" name="內容版面配置區 2">
            <a:extLst>
              <a:ext uri="{FF2B5EF4-FFF2-40B4-BE49-F238E27FC236}">
                <a16:creationId xmlns:a16="http://schemas.microsoft.com/office/drawing/2014/main" id="{1B683B16-6B4E-4FDB-A5AB-1DACF9B21F62}"/>
              </a:ext>
            </a:extLst>
          </p:cNvPr>
          <p:cNvSpPr>
            <a:spLocks noGrp="1"/>
          </p:cNvSpPr>
          <p:nvPr>
            <p:ph idx="1"/>
          </p:nvPr>
        </p:nvSpPr>
        <p:spPr>
          <a:xfrm>
            <a:off x="838200" y="1825625"/>
            <a:ext cx="10515600" cy="4351338"/>
          </a:xfrm>
        </p:spPr>
        <p:txBody>
          <a:bodyPr/>
          <a:lstStyle/>
          <a:p>
            <a:endParaRPr lang="zh-TW" altLang="en-US" dirty="0"/>
          </a:p>
        </p:txBody>
      </p:sp>
      <p:pic>
        <p:nvPicPr>
          <p:cNvPr id="4" name="圖片 3">
            <a:extLst>
              <a:ext uri="{FF2B5EF4-FFF2-40B4-BE49-F238E27FC236}">
                <a16:creationId xmlns:a16="http://schemas.microsoft.com/office/drawing/2014/main" id="{20A86028-52FB-480C-B490-CEC81FE412DF}"/>
              </a:ext>
            </a:extLst>
          </p:cNvPr>
          <p:cNvPicPr>
            <a:picLocks noChangeAspect="1"/>
          </p:cNvPicPr>
          <p:nvPr/>
        </p:nvPicPr>
        <p:blipFill>
          <a:blip r:embed="rId2"/>
          <a:stretch>
            <a:fillRect/>
          </a:stretch>
        </p:blipFill>
        <p:spPr>
          <a:xfrm>
            <a:off x="867428" y="1258437"/>
            <a:ext cx="10457143" cy="5485714"/>
          </a:xfrm>
          <a:prstGeom prst="rect">
            <a:avLst/>
          </a:prstGeom>
        </p:spPr>
      </p:pic>
      <p:grpSp>
        <p:nvGrpSpPr>
          <p:cNvPr id="12" name="群組 11">
            <a:extLst>
              <a:ext uri="{FF2B5EF4-FFF2-40B4-BE49-F238E27FC236}">
                <a16:creationId xmlns:a16="http://schemas.microsoft.com/office/drawing/2014/main" id="{2A4F43C5-BB1A-41F0-AF36-CE20D3456EBC}"/>
              </a:ext>
            </a:extLst>
          </p:cNvPr>
          <p:cNvGrpSpPr/>
          <p:nvPr/>
        </p:nvGrpSpPr>
        <p:grpSpPr>
          <a:xfrm>
            <a:off x="2207576" y="1625570"/>
            <a:ext cx="8174768" cy="3167092"/>
            <a:chOff x="2207576" y="1625570"/>
            <a:chExt cx="8174768" cy="3167092"/>
          </a:xfrm>
        </p:grpSpPr>
        <p:sp>
          <p:nvSpPr>
            <p:cNvPr id="13" name="文字方塊 12">
              <a:extLst>
                <a:ext uri="{FF2B5EF4-FFF2-40B4-BE49-F238E27FC236}">
                  <a16:creationId xmlns:a16="http://schemas.microsoft.com/office/drawing/2014/main" id="{2243D043-7DF5-4F69-BAA9-C722D7ABB1B6}"/>
                </a:ext>
              </a:extLst>
            </p:cNvPr>
            <p:cNvSpPr txBox="1"/>
            <p:nvPr/>
          </p:nvSpPr>
          <p:spPr>
            <a:xfrm>
              <a:off x="2720539" y="1625570"/>
              <a:ext cx="697627" cy="400110"/>
            </a:xfrm>
            <a:prstGeom prst="rect">
              <a:avLst/>
            </a:prstGeom>
            <a:noFill/>
          </p:spPr>
          <p:txBody>
            <a:bodyPr wrap="none" rtlCol="0">
              <a:spAutoFit/>
            </a:bodyPr>
            <a:lstStyle/>
            <a:p>
              <a:r>
                <a:rPr lang="zh-TW" altLang="en-US" sz="2000" dirty="0"/>
                <a:t>都市</a:t>
              </a:r>
            </a:p>
          </p:txBody>
        </p:sp>
        <p:sp>
          <p:nvSpPr>
            <p:cNvPr id="14" name="文字方塊 13">
              <a:extLst>
                <a:ext uri="{FF2B5EF4-FFF2-40B4-BE49-F238E27FC236}">
                  <a16:creationId xmlns:a16="http://schemas.microsoft.com/office/drawing/2014/main" id="{8E9126C7-9D26-4BDC-A273-A18332CDB551}"/>
                </a:ext>
              </a:extLst>
            </p:cNvPr>
            <p:cNvSpPr txBox="1"/>
            <p:nvPr/>
          </p:nvSpPr>
          <p:spPr>
            <a:xfrm>
              <a:off x="2207576" y="4392552"/>
              <a:ext cx="1210588" cy="400110"/>
            </a:xfrm>
            <a:prstGeom prst="rect">
              <a:avLst/>
            </a:prstGeom>
            <a:noFill/>
          </p:spPr>
          <p:txBody>
            <a:bodyPr wrap="none" rtlCol="0">
              <a:spAutoFit/>
            </a:bodyPr>
            <a:lstStyle/>
            <a:p>
              <a:r>
                <a:rPr lang="zh-TW" altLang="en-US" sz="2000" dirty="0"/>
                <a:t>西部鄉村</a:t>
              </a:r>
            </a:p>
          </p:txBody>
        </p:sp>
        <p:sp>
          <p:nvSpPr>
            <p:cNvPr id="15" name="文字方塊 14">
              <a:extLst>
                <a:ext uri="{FF2B5EF4-FFF2-40B4-BE49-F238E27FC236}">
                  <a16:creationId xmlns:a16="http://schemas.microsoft.com/office/drawing/2014/main" id="{E3AC2471-C618-4F16-8F16-FC084A9C6E5E}"/>
                </a:ext>
              </a:extLst>
            </p:cNvPr>
            <p:cNvSpPr txBox="1"/>
            <p:nvPr/>
          </p:nvSpPr>
          <p:spPr>
            <a:xfrm>
              <a:off x="5699894" y="1625570"/>
              <a:ext cx="1210588" cy="400110"/>
            </a:xfrm>
            <a:prstGeom prst="rect">
              <a:avLst/>
            </a:prstGeom>
            <a:noFill/>
          </p:spPr>
          <p:txBody>
            <a:bodyPr wrap="none" rtlCol="0">
              <a:spAutoFit/>
            </a:bodyPr>
            <a:lstStyle/>
            <a:p>
              <a:r>
                <a:rPr lang="zh-TW" altLang="en-US" sz="2000" dirty="0"/>
                <a:t>東部鄉村</a:t>
              </a:r>
            </a:p>
          </p:txBody>
        </p:sp>
        <p:sp>
          <p:nvSpPr>
            <p:cNvPr id="16" name="文字方塊 15">
              <a:extLst>
                <a:ext uri="{FF2B5EF4-FFF2-40B4-BE49-F238E27FC236}">
                  <a16:creationId xmlns:a16="http://schemas.microsoft.com/office/drawing/2014/main" id="{75A51C6A-3652-4612-9DE4-8F07BD88A3C6}"/>
                </a:ext>
              </a:extLst>
            </p:cNvPr>
            <p:cNvSpPr txBox="1"/>
            <p:nvPr/>
          </p:nvSpPr>
          <p:spPr>
            <a:xfrm>
              <a:off x="6202627" y="4392552"/>
              <a:ext cx="697627" cy="400110"/>
            </a:xfrm>
            <a:prstGeom prst="rect">
              <a:avLst/>
            </a:prstGeom>
            <a:noFill/>
          </p:spPr>
          <p:txBody>
            <a:bodyPr wrap="none" rtlCol="0">
              <a:spAutoFit/>
            </a:bodyPr>
            <a:lstStyle/>
            <a:p>
              <a:r>
                <a:rPr lang="zh-TW" altLang="en-US" sz="2000" dirty="0"/>
                <a:t>山區</a:t>
              </a:r>
            </a:p>
          </p:txBody>
        </p:sp>
        <p:sp>
          <p:nvSpPr>
            <p:cNvPr id="17" name="文字方塊 16">
              <a:extLst>
                <a:ext uri="{FF2B5EF4-FFF2-40B4-BE49-F238E27FC236}">
                  <a16:creationId xmlns:a16="http://schemas.microsoft.com/office/drawing/2014/main" id="{EFC698E1-15E3-46CF-A5C7-E0CB8935958D}"/>
                </a:ext>
              </a:extLst>
            </p:cNvPr>
            <p:cNvSpPr txBox="1"/>
            <p:nvPr/>
          </p:nvSpPr>
          <p:spPr>
            <a:xfrm>
              <a:off x="9684717" y="1690688"/>
              <a:ext cx="697627" cy="400110"/>
            </a:xfrm>
            <a:prstGeom prst="rect">
              <a:avLst/>
            </a:prstGeom>
            <a:noFill/>
          </p:spPr>
          <p:txBody>
            <a:bodyPr wrap="none" rtlCol="0">
              <a:spAutoFit/>
            </a:bodyPr>
            <a:lstStyle/>
            <a:p>
              <a:r>
                <a:rPr lang="zh-TW" altLang="en-US" sz="2000" dirty="0"/>
                <a:t>離島</a:t>
              </a:r>
            </a:p>
          </p:txBody>
        </p:sp>
        <p:sp>
          <p:nvSpPr>
            <p:cNvPr id="18" name="文字方塊 17">
              <a:extLst>
                <a:ext uri="{FF2B5EF4-FFF2-40B4-BE49-F238E27FC236}">
                  <a16:creationId xmlns:a16="http://schemas.microsoft.com/office/drawing/2014/main" id="{F3904950-2D37-4340-88E4-B573EEA2D659}"/>
                </a:ext>
              </a:extLst>
            </p:cNvPr>
            <p:cNvSpPr txBox="1"/>
            <p:nvPr/>
          </p:nvSpPr>
          <p:spPr>
            <a:xfrm>
              <a:off x="9684717" y="4392552"/>
              <a:ext cx="697627" cy="400110"/>
            </a:xfrm>
            <a:prstGeom prst="rect">
              <a:avLst/>
            </a:prstGeom>
            <a:noFill/>
          </p:spPr>
          <p:txBody>
            <a:bodyPr wrap="none" rtlCol="0">
              <a:spAutoFit/>
            </a:bodyPr>
            <a:lstStyle/>
            <a:p>
              <a:r>
                <a:rPr lang="zh-TW" altLang="en-US" sz="2000" dirty="0"/>
                <a:t>台灣</a:t>
              </a:r>
            </a:p>
          </p:txBody>
        </p:sp>
      </p:grpSp>
    </p:spTree>
    <p:extLst>
      <p:ext uri="{BB962C8B-B14F-4D97-AF65-F5344CB8AC3E}">
        <p14:creationId xmlns:p14="http://schemas.microsoft.com/office/powerpoint/2010/main" val="3268871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C1C530-049F-4149-AFD7-65230825586D}"/>
              </a:ext>
            </a:extLst>
          </p:cNvPr>
          <p:cNvSpPr>
            <a:spLocks noGrp="1"/>
          </p:cNvSpPr>
          <p:nvPr>
            <p:ph type="title"/>
          </p:nvPr>
        </p:nvSpPr>
        <p:spPr/>
        <p:txBody>
          <a:bodyPr/>
          <a:lstStyle/>
          <a:p>
            <a:r>
              <a:rPr lang="en-US" altLang="zh-TW" dirty="0"/>
              <a:t>2000-2018</a:t>
            </a:r>
            <a:r>
              <a:rPr lang="zh-TW" altLang="en-US" dirty="0"/>
              <a:t> </a:t>
            </a:r>
            <a:r>
              <a:rPr lang="en-US" altLang="zh-TW" dirty="0"/>
              <a:t>JJA 08-17</a:t>
            </a:r>
            <a:r>
              <a:rPr lang="zh-TW" altLang="en-US" dirty="0"/>
              <a:t>各組測站 旗色比例</a:t>
            </a:r>
          </a:p>
        </p:txBody>
      </p:sp>
      <p:sp>
        <p:nvSpPr>
          <p:cNvPr id="3" name="內容版面配置區 2">
            <a:extLst>
              <a:ext uri="{FF2B5EF4-FFF2-40B4-BE49-F238E27FC236}">
                <a16:creationId xmlns:a16="http://schemas.microsoft.com/office/drawing/2014/main" id="{1B683B16-6B4E-4FDB-A5AB-1DACF9B21F62}"/>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792F1C87-1B12-40F7-B10D-B54A8B04414F}"/>
              </a:ext>
            </a:extLst>
          </p:cNvPr>
          <p:cNvPicPr>
            <a:picLocks noChangeAspect="1"/>
          </p:cNvPicPr>
          <p:nvPr/>
        </p:nvPicPr>
        <p:blipFill>
          <a:blip r:embed="rId2"/>
          <a:stretch>
            <a:fillRect/>
          </a:stretch>
        </p:blipFill>
        <p:spPr>
          <a:xfrm>
            <a:off x="867428" y="1258437"/>
            <a:ext cx="10457143" cy="5485714"/>
          </a:xfrm>
          <a:prstGeom prst="rect">
            <a:avLst/>
          </a:prstGeom>
        </p:spPr>
      </p:pic>
      <p:grpSp>
        <p:nvGrpSpPr>
          <p:cNvPr id="19" name="群組 18">
            <a:extLst>
              <a:ext uri="{FF2B5EF4-FFF2-40B4-BE49-F238E27FC236}">
                <a16:creationId xmlns:a16="http://schemas.microsoft.com/office/drawing/2014/main" id="{7CD3167C-6F9C-415C-B3FB-3FAD0FFF1B61}"/>
              </a:ext>
            </a:extLst>
          </p:cNvPr>
          <p:cNvGrpSpPr/>
          <p:nvPr/>
        </p:nvGrpSpPr>
        <p:grpSpPr>
          <a:xfrm>
            <a:off x="2207576" y="1625570"/>
            <a:ext cx="8174768" cy="3167092"/>
            <a:chOff x="2207576" y="1625570"/>
            <a:chExt cx="8174768" cy="3167092"/>
          </a:xfrm>
        </p:grpSpPr>
        <p:sp>
          <p:nvSpPr>
            <p:cNvPr id="20" name="文字方塊 19">
              <a:extLst>
                <a:ext uri="{FF2B5EF4-FFF2-40B4-BE49-F238E27FC236}">
                  <a16:creationId xmlns:a16="http://schemas.microsoft.com/office/drawing/2014/main" id="{72A5CD51-3C7C-4D1C-8783-8A9BBC9D464D}"/>
                </a:ext>
              </a:extLst>
            </p:cNvPr>
            <p:cNvSpPr txBox="1"/>
            <p:nvPr/>
          </p:nvSpPr>
          <p:spPr>
            <a:xfrm>
              <a:off x="2720539" y="1625570"/>
              <a:ext cx="697627" cy="400110"/>
            </a:xfrm>
            <a:prstGeom prst="rect">
              <a:avLst/>
            </a:prstGeom>
            <a:noFill/>
          </p:spPr>
          <p:txBody>
            <a:bodyPr wrap="none" rtlCol="0">
              <a:spAutoFit/>
            </a:bodyPr>
            <a:lstStyle/>
            <a:p>
              <a:r>
                <a:rPr lang="zh-TW" altLang="en-US" sz="2000" dirty="0"/>
                <a:t>都市</a:t>
              </a:r>
            </a:p>
          </p:txBody>
        </p:sp>
        <p:sp>
          <p:nvSpPr>
            <p:cNvPr id="21" name="文字方塊 20">
              <a:extLst>
                <a:ext uri="{FF2B5EF4-FFF2-40B4-BE49-F238E27FC236}">
                  <a16:creationId xmlns:a16="http://schemas.microsoft.com/office/drawing/2014/main" id="{09746DFA-AB64-4A23-A18C-5AE1ABECA99E}"/>
                </a:ext>
              </a:extLst>
            </p:cNvPr>
            <p:cNvSpPr txBox="1"/>
            <p:nvPr/>
          </p:nvSpPr>
          <p:spPr>
            <a:xfrm>
              <a:off x="2207576" y="4392552"/>
              <a:ext cx="1210588" cy="400110"/>
            </a:xfrm>
            <a:prstGeom prst="rect">
              <a:avLst/>
            </a:prstGeom>
            <a:noFill/>
          </p:spPr>
          <p:txBody>
            <a:bodyPr wrap="none" rtlCol="0">
              <a:spAutoFit/>
            </a:bodyPr>
            <a:lstStyle/>
            <a:p>
              <a:r>
                <a:rPr lang="zh-TW" altLang="en-US" sz="2000" dirty="0"/>
                <a:t>西部鄉村</a:t>
              </a:r>
            </a:p>
          </p:txBody>
        </p:sp>
        <p:sp>
          <p:nvSpPr>
            <p:cNvPr id="22" name="文字方塊 21">
              <a:extLst>
                <a:ext uri="{FF2B5EF4-FFF2-40B4-BE49-F238E27FC236}">
                  <a16:creationId xmlns:a16="http://schemas.microsoft.com/office/drawing/2014/main" id="{B8C91770-18B4-4C1D-BCEA-E46F0753548C}"/>
                </a:ext>
              </a:extLst>
            </p:cNvPr>
            <p:cNvSpPr txBox="1"/>
            <p:nvPr/>
          </p:nvSpPr>
          <p:spPr>
            <a:xfrm>
              <a:off x="5699894" y="1625570"/>
              <a:ext cx="1210588" cy="400110"/>
            </a:xfrm>
            <a:prstGeom prst="rect">
              <a:avLst/>
            </a:prstGeom>
            <a:noFill/>
          </p:spPr>
          <p:txBody>
            <a:bodyPr wrap="none" rtlCol="0">
              <a:spAutoFit/>
            </a:bodyPr>
            <a:lstStyle/>
            <a:p>
              <a:r>
                <a:rPr lang="zh-TW" altLang="en-US" sz="2000" dirty="0"/>
                <a:t>東部鄉村</a:t>
              </a:r>
            </a:p>
          </p:txBody>
        </p:sp>
        <p:sp>
          <p:nvSpPr>
            <p:cNvPr id="23" name="文字方塊 22">
              <a:extLst>
                <a:ext uri="{FF2B5EF4-FFF2-40B4-BE49-F238E27FC236}">
                  <a16:creationId xmlns:a16="http://schemas.microsoft.com/office/drawing/2014/main" id="{94B7C92A-F7F1-4974-8D61-A4F204D1BE06}"/>
                </a:ext>
              </a:extLst>
            </p:cNvPr>
            <p:cNvSpPr txBox="1"/>
            <p:nvPr/>
          </p:nvSpPr>
          <p:spPr>
            <a:xfrm>
              <a:off x="6202627" y="4392552"/>
              <a:ext cx="697627" cy="400110"/>
            </a:xfrm>
            <a:prstGeom prst="rect">
              <a:avLst/>
            </a:prstGeom>
            <a:noFill/>
          </p:spPr>
          <p:txBody>
            <a:bodyPr wrap="none" rtlCol="0">
              <a:spAutoFit/>
            </a:bodyPr>
            <a:lstStyle/>
            <a:p>
              <a:r>
                <a:rPr lang="zh-TW" altLang="en-US" sz="2000" dirty="0"/>
                <a:t>山區</a:t>
              </a:r>
            </a:p>
          </p:txBody>
        </p:sp>
        <p:sp>
          <p:nvSpPr>
            <p:cNvPr id="24" name="文字方塊 23">
              <a:extLst>
                <a:ext uri="{FF2B5EF4-FFF2-40B4-BE49-F238E27FC236}">
                  <a16:creationId xmlns:a16="http://schemas.microsoft.com/office/drawing/2014/main" id="{C9C721FF-823A-4407-9494-250C4C44F706}"/>
                </a:ext>
              </a:extLst>
            </p:cNvPr>
            <p:cNvSpPr txBox="1"/>
            <p:nvPr/>
          </p:nvSpPr>
          <p:spPr>
            <a:xfrm>
              <a:off x="9684717" y="1690688"/>
              <a:ext cx="697627" cy="400110"/>
            </a:xfrm>
            <a:prstGeom prst="rect">
              <a:avLst/>
            </a:prstGeom>
            <a:noFill/>
          </p:spPr>
          <p:txBody>
            <a:bodyPr wrap="none" rtlCol="0">
              <a:spAutoFit/>
            </a:bodyPr>
            <a:lstStyle/>
            <a:p>
              <a:r>
                <a:rPr lang="zh-TW" altLang="en-US" sz="2000" dirty="0"/>
                <a:t>離島</a:t>
              </a:r>
            </a:p>
          </p:txBody>
        </p:sp>
        <p:sp>
          <p:nvSpPr>
            <p:cNvPr id="25" name="文字方塊 24">
              <a:extLst>
                <a:ext uri="{FF2B5EF4-FFF2-40B4-BE49-F238E27FC236}">
                  <a16:creationId xmlns:a16="http://schemas.microsoft.com/office/drawing/2014/main" id="{5A23E346-7163-4E74-8032-098B924FDF97}"/>
                </a:ext>
              </a:extLst>
            </p:cNvPr>
            <p:cNvSpPr txBox="1"/>
            <p:nvPr/>
          </p:nvSpPr>
          <p:spPr>
            <a:xfrm>
              <a:off x="9684717" y="4392552"/>
              <a:ext cx="697627" cy="400110"/>
            </a:xfrm>
            <a:prstGeom prst="rect">
              <a:avLst/>
            </a:prstGeom>
            <a:noFill/>
          </p:spPr>
          <p:txBody>
            <a:bodyPr wrap="none" rtlCol="0">
              <a:spAutoFit/>
            </a:bodyPr>
            <a:lstStyle/>
            <a:p>
              <a:r>
                <a:rPr lang="zh-TW" altLang="en-US" sz="2000" dirty="0"/>
                <a:t>台灣</a:t>
              </a:r>
            </a:p>
          </p:txBody>
        </p:sp>
      </p:grpSp>
    </p:spTree>
    <p:extLst>
      <p:ext uri="{BB962C8B-B14F-4D97-AF65-F5344CB8AC3E}">
        <p14:creationId xmlns:p14="http://schemas.microsoft.com/office/powerpoint/2010/main" val="1308834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C1C530-049F-4149-AFD7-65230825586D}"/>
              </a:ext>
            </a:extLst>
          </p:cNvPr>
          <p:cNvSpPr>
            <a:spLocks noGrp="1"/>
          </p:cNvSpPr>
          <p:nvPr>
            <p:ph type="title"/>
          </p:nvPr>
        </p:nvSpPr>
        <p:spPr/>
        <p:txBody>
          <a:bodyPr/>
          <a:lstStyle/>
          <a:p>
            <a:r>
              <a:rPr lang="en-US" altLang="zh-TW" dirty="0"/>
              <a:t>2000-2018</a:t>
            </a:r>
            <a:r>
              <a:rPr lang="zh-TW" altLang="en-US" dirty="0"/>
              <a:t> </a:t>
            </a:r>
            <a:r>
              <a:rPr lang="en-US" altLang="zh-TW" dirty="0"/>
              <a:t>SON 08-17</a:t>
            </a:r>
            <a:r>
              <a:rPr lang="zh-TW" altLang="en-US" dirty="0"/>
              <a:t>各組測站 旗色比例</a:t>
            </a:r>
          </a:p>
        </p:txBody>
      </p:sp>
      <p:sp>
        <p:nvSpPr>
          <p:cNvPr id="3" name="內容版面配置區 2">
            <a:extLst>
              <a:ext uri="{FF2B5EF4-FFF2-40B4-BE49-F238E27FC236}">
                <a16:creationId xmlns:a16="http://schemas.microsoft.com/office/drawing/2014/main" id="{1B683B16-6B4E-4FDB-A5AB-1DACF9B21F62}"/>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4960B6E9-9108-4EA8-BFCC-3061B7FD176B}"/>
              </a:ext>
            </a:extLst>
          </p:cNvPr>
          <p:cNvPicPr>
            <a:picLocks noChangeAspect="1"/>
          </p:cNvPicPr>
          <p:nvPr/>
        </p:nvPicPr>
        <p:blipFill>
          <a:blip r:embed="rId2"/>
          <a:stretch>
            <a:fillRect/>
          </a:stretch>
        </p:blipFill>
        <p:spPr>
          <a:xfrm>
            <a:off x="867428" y="1258437"/>
            <a:ext cx="10457143" cy="5485714"/>
          </a:xfrm>
          <a:prstGeom prst="rect">
            <a:avLst/>
          </a:prstGeom>
        </p:spPr>
      </p:pic>
      <p:grpSp>
        <p:nvGrpSpPr>
          <p:cNvPr id="11" name="群組 10">
            <a:extLst>
              <a:ext uri="{FF2B5EF4-FFF2-40B4-BE49-F238E27FC236}">
                <a16:creationId xmlns:a16="http://schemas.microsoft.com/office/drawing/2014/main" id="{F2CF0FF0-E111-4D7F-8CD4-0C876846A3A1}"/>
              </a:ext>
            </a:extLst>
          </p:cNvPr>
          <p:cNvGrpSpPr/>
          <p:nvPr/>
        </p:nvGrpSpPr>
        <p:grpSpPr>
          <a:xfrm>
            <a:off x="2207576" y="1625570"/>
            <a:ext cx="8174768" cy="3167092"/>
            <a:chOff x="2207576" y="1625570"/>
            <a:chExt cx="8174768" cy="3167092"/>
          </a:xfrm>
        </p:grpSpPr>
        <p:sp>
          <p:nvSpPr>
            <p:cNvPr id="5" name="文字方塊 4">
              <a:extLst>
                <a:ext uri="{FF2B5EF4-FFF2-40B4-BE49-F238E27FC236}">
                  <a16:creationId xmlns:a16="http://schemas.microsoft.com/office/drawing/2014/main" id="{B96487E6-651D-4908-8C49-76A7EAE0C4E9}"/>
                </a:ext>
              </a:extLst>
            </p:cNvPr>
            <p:cNvSpPr txBox="1"/>
            <p:nvPr/>
          </p:nvSpPr>
          <p:spPr>
            <a:xfrm>
              <a:off x="2720539" y="1625570"/>
              <a:ext cx="697627" cy="400110"/>
            </a:xfrm>
            <a:prstGeom prst="rect">
              <a:avLst/>
            </a:prstGeom>
            <a:noFill/>
          </p:spPr>
          <p:txBody>
            <a:bodyPr wrap="none" rtlCol="0">
              <a:spAutoFit/>
            </a:bodyPr>
            <a:lstStyle/>
            <a:p>
              <a:r>
                <a:rPr lang="zh-TW" altLang="en-US" sz="2000" dirty="0"/>
                <a:t>都市</a:t>
              </a:r>
            </a:p>
          </p:txBody>
        </p:sp>
        <p:sp>
          <p:nvSpPr>
            <p:cNvPr id="6" name="文字方塊 5">
              <a:extLst>
                <a:ext uri="{FF2B5EF4-FFF2-40B4-BE49-F238E27FC236}">
                  <a16:creationId xmlns:a16="http://schemas.microsoft.com/office/drawing/2014/main" id="{A018B3B2-AA44-4C05-B3CC-C0770F289143}"/>
                </a:ext>
              </a:extLst>
            </p:cNvPr>
            <p:cNvSpPr txBox="1"/>
            <p:nvPr/>
          </p:nvSpPr>
          <p:spPr>
            <a:xfrm>
              <a:off x="2207576" y="4392552"/>
              <a:ext cx="1210588" cy="400110"/>
            </a:xfrm>
            <a:prstGeom prst="rect">
              <a:avLst/>
            </a:prstGeom>
            <a:noFill/>
          </p:spPr>
          <p:txBody>
            <a:bodyPr wrap="none" rtlCol="0">
              <a:spAutoFit/>
            </a:bodyPr>
            <a:lstStyle/>
            <a:p>
              <a:r>
                <a:rPr lang="zh-TW" altLang="en-US" sz="2000" dirty="0"/>
                <a:t>西部鄉村</a:t>
              </a:r>
            </a:p>
          </p:txBody>
        </p:sp>
        <p:sp>
          <p:nvSpPr>
            <p:cNvPr id="7" name="文字方塊 6">
              <a:extLst>
                <a:ext uri="{FF2B5EF4-FFF2-40B4-BE49-F238E27FC236}">
                  <a16:creationId xmlns:a16="http://schemas.microsoft.com/office/drawing/2014/main" id="{AEA22C6D-C77A-4CC2-B409-7F63BBDC4634}"/>
                </a:ext>
              </a:extLst>
            </p:cNvPr>
            <p:cNvSpPr txBox="1"/>
            <p:nvPr/>
          </p:nvSpPr>
          <p:spPr>
            <a:xfrm>
              <a:off x="5699894" y="1625570"/>
              <a:ext cx="1210588" cy="400110"/>
            </a:xfrm>
            <a:prstGeom prst="rect">
              <a:avLst/>
            </a:prstGeom>
            <a:noFill/>
          </p:spPr>
          <p:txBody>
            <a:bodyPr wrap="none" rtlCol="0">
              <a:spAutoFit/>
            </a:bodyPr>
            <a:lstStyle/>
            <a:p>
              <a:r>
                <a:rPr lang="zh-TW" altLang="en-US" sz="2000" dirty="0"/>
                <a:t>東部鄉村</a:t>
              </a:r>
            </a:p>
          </p:txBody>
        </p:sp>
        <p:sp>
          <p:nvSpPr>
            <p:cNvPr id="8" name="文字方塊 7">
              <a:extLst>
                <a:ext uri="{FF2B5EF4-FFF2-40B4-BE49-F238E27FC236}">
                  <a16:creationId xmlns:a16="http://schemas.microsoft.com/office/drawing/2014/main" id="{CB80D5D7-A247-4954-9097-86CECC0C7A7D}"/>
                </a:ext>
              </a:extLst>
            </p:cNvPr>
            <p:cNvSpPr txBox="1"/>
            <p:nvPr/>
          </p:nvSpPr>
          <p:spPr>
            <a:xfrm>
              <a:off x="6202627" y="4392552"/>
              <a:ext cx="697627" cy="400110"/>
            </a:xfrm>
            <a:prstGeom prst="rect">
              <a:avLst/>
            </a:prstGeom>
            <a:noFill/>
          </p:spPr>
          <p:txBody>
            <a:bodyPr wrap="none" rtlCol="0">
              <a:spAutoFit/>
            </a:bodyPr>
            <a:lstStyle/>
            <a:p>
              <a:r>
                <a:rPr lang="zh-TW" altLang="en-US" sz="2000" dirty="0"/>
                <a:t>山區</a:t>
              </a:r>
            </a:p>
          </p:txBody>
        </p:sp>
        <p:sp>
          <p:nvSpPr>
            <p:cNvPr id="9" name="文字方塊 8">
              <a:extLst>
                <a:ext uri="{FF2B5EF4-FFF2-40B4-BE49-F238E27FC236}">
                  <a16:creationId xmlns:a16="http://schemas.microsoft.com/office/drawing/2014/main" id="{CDD19259-C55F-4169-8753-3D48868DD0E9}"/>
                </a:ext>
              </a:extLst>
            </p:cNvPr>
            <p:cNvSpPr txBox="1"/>
            <p:nvPr/>
          </p:nvSpPr>
          <p:spPr>
            <a:xfrm>
              <a:off x="9684717" y="1690688"/>
              <a:ext cx="697627" cy="400110"/>
            </a:xfrm>
            <a:prstGeom prst="rect">
              <a:avLst/>
            </a:prstGeom>
            <a:noFill/>
          </p:spPr>
          <p:txBody>
            <a:bodyPr wrap="none" rtlCol="0">
              <a:spAutoFit/>
            </a:bodyPr>
            <a:lstStyle/>
            <a:p>
              <a:r>
                <a:rPr lang="zh-TW" altLang="en-US" sz="2000" dirty="0"/>
                <a:t>離島</a:t>
              </a:r>
            </a:p>
          </p:txBody>
        </p:sp>
        <p:sp>
          <p:nvSpPr>
            <p:cNvPr id="10" name="文字方塊 9">
              <a:extLst>
                <a:ext uri="{FF2B5EF4-FFF2-40B4-BE49-F238E27FC236}">
                  <a16:creationId xmlns:a16="http://schemas.microsoft.com/office/drawing/2014/main" id="{A8E4E585-23FB-4A78-965A-7635940AA963}"/>
                </a:ext>
              </a:extLst>
            </p:cNvPr>
            <p:cNvSpPr txBox="1"/>
            <p:nvPr/>
          </p:nvSpPr>
          <p:spPr>
            <a:xfrm>
              <a:off x="9684717" y="4392552"/>
              <a:ext cx="697627" cy="400110"/>
            </a:xfrm>
            <a:prstGeom prst="rect">
              <a:avLst/>
            </a:prstGeom>
            <a:noFill/>
          </p:spPr>
          <p:txBody>
            <a:bodyPr wrap="none" rtlCol="0">
              <a:spAutoFit/>
            </a:bodyPr>
            <a:lstStyle/>
            <a:p>
              <a:r>
                <a:rPr lang="zh-TW" altLang="en-US" sz="2000" dirty="0"/>
                <a:t>台灣</a:t>
              </a:r>
            </a:p>
          </p:txBody>
        </p:sp>
      </p:grpSp>
    </p:spTree>
    <p:extLst>
      <p:ext uri="{BB962C8B-B14F-4D97-AF65-F5344CB8AC3E}">
        <p14:creationId xmlns:p14="http://schemas.microsoft.com/office/powerpoint/2010/main" val="1961259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05483E-0195-4C21-94ED-DA763B7363EA}"/>
              </a:ext>
            </a:extLst>
          </p:cNvPr>
          <p:cNvSpPr>
            <a:spLocks noGrp="1"/>
          </p:cNvSpPr>
          <p:nvPr>
            <p:ph type="title"/>
          </p:nvPr>
        </p:nvSpPr>
        <p:spPr/>
        <p:txBody>
          <a:bodyPr/>
          <a:lstStyle/>
          <a:p>
            <a:r>
              <a:rPr lang="zh-TW" altLang="en-US" dirty="0"/>
              <a:t>全年 各類測站 </a:t>
            </a:r>
            <a:r>
              <a:rPr lang="en-US" altLang="zh-TW" dirty="0"/>
              <a:t>WBGT</a:t>
            </a:r>
            <a:r>
              <a:rPr lang="zh-TW" altLang="en-US" dirty="0"/>
              <a:t>各旗色時數百分比</a:t>
            </a:r>
            <a:r>
              <a:rPr lang="en-US" altLang="zh-TW" sz="2000" dirty="0"/>
              <a:t>/</a:t>
            </a:r>
            <a:r>
              <a:rPr lang="zh-TW" altLang="en-US" sz="2000" dirty="0"/>
              <a:t>單一測站單一月份各旗色總觀測時數</a:t>
            </a:r>
            <a:endParaRPr lang="zh-TW" altLang="en-US" dirty="0"/>
          </a:p>
        </p:txBody>
      </p:sp>
      <p:sp>
        <p:nvSpPr>
          <p:cNvPr id="3" name="內容版面配置區 2">
            <a:extLst>
              <a:ext uri="{FF2B5EF4-FFF2-40B4-BE49-F238E27FC236}">
                <a16:creationId xmlns:a16="http://schemas.microsoft.com/office/drawing/2014/main" id="{AE87A66E-3705-454D-9D22-58DB6630647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AB38E8B-3BAF-49AE-AA0C-E47ED196FFBE}"/>
              </a:ext>
            </a:extLst>
          </p:cNvPr>
          <p:cNvPicPr>
            <a:picLocks noChangeAspect="1"/>
          </p:cNvPicPr>
          <p:nvPr/>
        </p:nvPicPr>
        <p:blipFill>
          <a:blip r:embed="rId3"/>
          <a:stretch>
            <a:fillRect/>
          </a:stretch>
        </p:blipFill>
        <p:spPr>
          <a:xfrm>
            <a:off x="637923" y="1690688"/>
            <a:ext cx="3638718" cy="2520000"/>
          </a:xfrm>
          <a:prstGeom prst="rect">
            <a:avLst/>
          </a:prstGeom>
        </p:spPr>
      </p:pic>
      <p:pic>
        <p:nvPicPr>
          <p:cNvPr id="10" name="圖片 9">
            <a:extLst>
              <a:ext uri="{FF2B5EF4-FFF2-40B4-BE49-F238E27FC236}">
                <a16:creationId xmlns:a16="http://schemas.microsoft.com/office/drawing/2014/main" id="{367A7352-3092-48D8-BF95-511BCFB1BF83}"/>
              </a:ext>
            </a:extLst>
          </p:cNvPr>
          <p:cNvPicPr>
            <a:picLocks noChangeAspect="1"/>
          </p:cNvPicPr>
          <p:nvPr/>
        </p:nvPicPr>
        <p:blipFill>
          <a:blip r:embed="rId4"/>
          <a:stretch>
            <a:fillRect/>
          </a:stretch>
        </p:blipFill>
        <p:spPr>
          <a:xfrm>
            <a:off x="4276641" y="1690688"/>
            <a:ext cx="3638718" cy="2520000"/>
          </a:xfrm>
          <a:prstGeom prst="rect">
            <a:avLst/>
          </a:prstGeom>
        </p:spPr>
      </p:pic>
      <p:pic>
        <p:nvPicPr>
          <p:cNvPr id="11" name="圖片 10">
            <a:extLst>
              <a:ext uri="{FF2B5EF4-FFF2-40B4-BE49-F238E27FC236}">
                <a16:creationId xmlns:a16="http://schemas.microsoft.com/office/drawing/2014/main" id="{257240A8-CD85-4947-B6BD-3E55094E704F}"/>
              </a:ext>
            </a:extLst>
          </p:cNvPr>
          <p:cNvPicPr>
            <a:picLocks noChangeAspect="1"/>
          </p:cNvPicPr>
          <p:nvPr/>
        </p:nvPicPr>
        <p:blipFill>
          <a:blip r:embed="rId5"/>
          <a:stretch>
            <a:fillRect/>
          </a:stretch>
        </p:blipFill>
        <p:spPr>
          <a:xfrm>
            <a:off x="7915359" y="1690688"/>
            <a:ext cx="3638718" cy="2520000"/>
          </a:xfrm>
          <a:prstGeom prst="rect">
            <a:avLst/>
          </a:prstGeom>
        </p:spPr>
      </p:pic>
      <p:pic>
        <p:nvPicPr>
          <p:cNvPr id="8" name="圖片 7">
            <a:extLst>
              <a:ext uri="{FF2B5EF4-FFF2-40B4-BE49-F238E27FC236}">
                <a16:creationId xmlns:a16="http://schemas.microsoft.com/office/drawing/2014/main" id="{2140EB3D-8934-457D-9BA6-6255EC7DC4E3}"/>
              </a:ext>
            </a:extLst>
          </p:cNvPr>
          <p:cNvPicPr>
            <a:picLocks noChangeAspect="1"/>
          </p:cNvPicPr>
          <p:nvPr/>
        </p:nvPicPr>
        <p:blipFill>
          <a:blip r:embed="rId6"/>
          <a:stretch>
            <a:fillRect/>
          </a:stretch>
        </p:blipFill>
        <p:spPr>
          <a:xfrm>
            <a:off x="513370" y="4255569"/>
            <a:ext cx="3887825" cy="2520000"/>
          </a:xfrm>
          <a:prstGeom prst="rect">
            <a:avLst/>
          </a:prstGeom>
        </p:spPr>
      </p:pic>
      <p:pic>
        <p:nvPicPr>
          <p:cNvPr id="12" name="圖片 11">
            <a:extLst>
              <a:ext uri="{FF2B5EF4-FFF2-40B4-BE49-F238E27FC236}">
                <a16:creationId xmlns:a16="http://schemas.microsoft.com/office/drawing/2014/main" id="{641AC887-745D-49AD-88E9-76FDE99DE941}"/>
              </a:ext>
            </a:extLst>
          </p:cNvPr>
          <p:cNvPicPr>
            <a:picLocks noChangeAspect="1"/>
          </p:cNvPicPr>
          <p:nvPr/>
        </p:nvPicPr>
        <p:blipFill>
          <a:blip r:embed="rId7"/>
          <a:stretch>
            <a:fillRect/>
          </a:stretch>
        </p:blipFill>
        <p:spPr>
          <a:xfrm>
            <a:off x="4149287" y="4257073"/>
            <a:ext cx="3887824" cy="2520000"/>
          </a:xfrm>
          <a:prstGeom prst="rect">
            <a:avLst/>
          </a:prstGeom>
        </p:spPr>
      </p:pic>
      <p:pic>
        <p:nvPicPr>
          <p:cNvPr id="4" name="圖片 3">
            <a:extLst>
              <a:ext uri="{FF2B5EF4-FFF2-40B4-BE49-F238E27FC236}">
                <a16:creationId xmlns:a16="http://schemas.microsoft.com/office/drawing/2014/main" id="{A53AEEAC-2E3E-4FDA-BC4C-D26A23587C2F}"/>
              </a:ext>
            </a:extLst>
          </p:cNvPr>
          <p:cNvPicPr>
            <a:picLocks noChangeAspect="1"/>
          </p:cNvPicPr>
          <p:nvPr/>
        </p:nvPicPr>
        <p:blipFill>
          <a:blip r:embed="rId8"/>
          <a:stretch>
            <a:fillRect/>
          </a:stretch>
        </p:blipFill>
        <p:spPr>
          <a:xfrm>
            <a:off x="7915359" y="4276251"/>
            <a:ext cx="3686053" cy="2520000"/>
          </a:xfrm>
          <a:prstGeom prst="rect">
            <a:avLst/>
          </a:prstGeom>
        </p:spPr>
      </p:pic>
      <p:sp>
        <p:nvSpPr>
          <p:cNvPr id="6" name="文字方塊 5">
            <a:extLst>
              <a:ext uri="{FF2B5EF4-FFF2-40B4-BE49-F238E27FC236}">
                <a16:creationId xmlns:a16="http://schemas.microsoft.com/office/drawing/2014/main" id="{72A9502B-F186-4F6A-BF72-5A9CADBF5194}"/>
              </a:ext>
            </a:extLst>
          </p:cNvPr>
          <p:cNvSpPr txBox="1"/>
          <p:nvPr/>
        </p:nvSpPr>
        <p:spPr>
          <a:xfrm>
            <a:off x="2714626" y="2200275"/>
            <a:ext cx="697627" cy="400110"/>
          </a:xfrm>
          <a:prstGeom prst="rect">
            <a:avLst/>
          </a:prstGeom>
          <a:noFill/>
        </p:spPr>
        <p:txBody>
          <a:bodyPr wrap="none" rtlCol="0">
            <a:spAutoFit/>
          </a:bodyPr>
          <a:lstStyle/>
          <a:p>
            <a:r>
              <a:rPr lang="zh-TW" altLang="en-US" sz="2000" dirty="0"/>
              <a:t>都市</a:t>
            </a:r>
          </a:p>
        </p:txBody>
      </p:sp>
      <p:sp>
        <p:nvSpPr>
          <p:cNvPr id="13" name="文字方塊 12">
            <a:extLst>
              <a:ext uri="{FF2B5EF4-FFF2-40B4-BE49-F238E27FC236}">
                <a16:creationId xmlns:a16="http://schemas.microsoft.com/office/drawing/2014/main" id="{BF62AFBA-3CE6-4F85-96B7-DAF1AD6A3277}"/>
              </a:ext>
            </a:extLst>
          </p:cNvPr>
          <p:cNvSpPr txBox="1"/>
          <p:nvPr/>
        </p:nvSpPr>
        <p:spPr>
          <a:xfrm>
            <a:off x="5860364" y="2200275"/>
            <a:ext cx="1210588" cy="400110"/>
          </a:xfrm>
          <a:prstGeom prst="rect">
            <a:avLst/>
          </a:prstGeom>
          <a:noFill/>
        </p:spPr>
        <p:txBody>
          <a:bodyPr wrap="none" rtlCol="0">
            <a:spAutoFit/>
          </a:bodyPr>
          <a:lstStyle/>
          <a:p>
            <a:r>
              <a:rPr lang="zh-TW" altLang="en-US" sz="2000" dirty="0"/>
              <a:t>西部鄉村</a:t>
            </a:r>
          </a:p>
        </p:txBody>
      </p:sp>
      <p:sp>
        <p:nvSpPr>
          <p:cNvPr id="14" name="文字方塊 13">
            <a:extLst>
              <a:ext uri="{FF2B5EF4-FFF2-40B4-BE49-F238E27FC236}">
                <a16:creationId xmlns:a16="http://schemas.microsoft.com/office/drawing/2014/main" id="{D5847EEB-07AA-4F82-90B1-66DE9AEDAA50}"/>
              </a:ext>
            </a:extLst>
          </p:cNvPr>
          <p:cNvSpPr txBox="1"/>
          <p:nvPr/>
        </p:nvSpPr>
        <p:spPr>
          <a:xfrm>
            <a:off x="9514656" y="2200275"/>
            <a:ext cx="1210588" cy="400110"/>
          </a:xfrm>
          <a:prstGeom prst="rect">
            <a:avLst/>
          </a:prstGeom>
          <a:noFill/>
        </p:spPr>
        <p:txBody>
          <a:bodyPr wrap="none" rtlCol="0">
            <a:spAutoFit/>
          </a:bodyPr>
          <a:lstStyle/>
          <a:p>
            <a:r>
              <a:rPr lang="zh-TW" altLang="en-US" sz="2000" dirty="0"/>
              <a:t>東部鄉村</a:t>
            </a:r>
          </a:p>
        </p:txBody>
      </p:sp>
      <p:sp>
        <p:nvSpPr>
          <p:cNvPr id="15" name="文字方塊 14">
            <a:extLst>
              <a:ext uri="{FF2B5EF4-FFF2-40B4-BE49-F238E27FC236}">
                <a16:creationId xmlns:a16="http://schemas.microsoft.com/office/drawing/2014/main" id="{5F6D28AE-52DA-4ABD-8339-64FA1D4B71F9}"/>
              </a:ext>
            </a:extLst>
          </p:cNvPr>
          <p:cNvSpPr txBox="1"/>
          <p:nvPr/>
        </p:nvSpPr>
        <p:spPr>
          <a:xfrm>
            <a:off x="2714626" y="4767202"/>
            <a:ext cx="697627" cy="400110"/>
          </a:xfrm>
          <a:prstGeom prst="rect">
            <a:avLst/>
          </a:prstGeom>
          <a:noFill/>
        </p:spPr>
        <p:txBody>
          <a:bodyPr wrap="none" rtlCol="0">
            <a:spAutoFit/>
          </a:bodyPr>
          <a:lstStyle/>
          <a:p>
            <a:r>
              <a:rPr lang="zh-TW" altLang="en-US" sz="2000" dirty="0"/>
              <a:t>山區</a:t>
            </a:r>
          </a:p>
        </p:txBody>
      </p:sp>
      <p:sp>
        <p:nvSpPr>
          <p:cNvPr id="16" name="文字方塊 15">
            <a:extLst>
              <a:ext uri="{FF2B5EF4-FFF2-40B4-BE49-F238E27FC236}">
                <a16:creationId xmlns:a16="http://schemas.microsoft.com/office/drawing/2014/main" id="{DDD3B59E-0A7C-4D77-9BAB-291D1614B0DC}"/>
              </a:ext>
            </a:extLst>
          </p:cNvPr>
          <p:cNvSpPr txBox="1"/>
          <p:nvPr/>
        </p:nvSpPr>
        <p:spPr>
          <a:xfrm>
            <a:off x="6374526" y="4767202"/>
            <a:ext cx="697627" cy="400110"/>
          </a:xfrm>
          <a:prstGeom prst="rect">
            <a:avLst/>
          </a:prstGeom>
          <a:noFill/>
        </p:spPr>
        <p:txBody>
          <a:bodyPr wrap="none" rtlCol="0">
            <a:spAutoFit/>
          </a:bodyPr>
          <a:lstStyle/>
          <a:p>
            <a:r>
              <a:rPr lang="zh-TW" altLang="en-US" sz="2000" dirty="0"/>
              <a:t>離島</a:t>
            </a:r>
          </a:p>
        </p:txBody>
      </p:sp>
      <p:sp>
        <p:nvSpPr>
          <p:cNvPr id="17" name="文字方塊 16">
            <a:extLst>
              <a:ext uri="{FF2B5EF4-FFF2-40B4-BE49-F238E27FC236}">
                <a16:creationId xmlns:a16="http://schemas.microsoft.com/office/drawing/2014/main" id="{9E2D14DB-F38E-44D3-B9BE-5FC72EEF1834}"/>
              </a:ext>
            </a:extLst>
          </p:cNvPr>
          <p:cNvSpPr txBox="1"/>
          <p:nvPr/>
        </p:nvSpPr>
        <p:spPr>
          <a:xfrm>
            <a:off x="10027617" y="4767202"/>
            <a:ext cx="697627" cy="400110"/>
          </a:xfrm>
          <a:prstGeom prst="rect">
            <a:avLst/>
          </a:prstGeom>
          <a:noFill/>
        </p:spPr>
        <p:txBody>
          <a:bodyPr wrap="none" rtlCol="0">
            <a:spAutoFit/>
          </a:bodyPr>
          <a:lstStyle/>
          <a:p>
            <a:r>
              <a:rPr lang="zh-TW" altLang="en-US" sz="2000" dirty="0"/>
              <a:t>台灣</a:t>
            </a:r>
          </a:p>
        </p:txBody>
      </p:sp>
    </p:spTree>
    <p:extLst>
      <p:ext uri="{BB962C8B-B14F-4D97-AF65-F5344CB8AC3E}">
        <p14:creationId xmlns:p14="http://schemas.microsoft.com/office/powerpoint/2010/main" val="149296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kern="1200" dirty="0">
                <a:solidFill>
                  <a:schemeClr val="bg1"/>
                </a:solidFill>
                <a:latin typeface="+mj-lt"/>
                <a:ea typeface="+mj-ea"/>
                <a:cs typeface="+mj-cs"/>
              </a:rPr>
              <a:t>戶外工作休息時間趨勢</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6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98535D-497C-408E-8331-5686C906FBE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868A907-EC56-4776-8F6E-7E135D17D70A}"/>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18654A01-FA97-4417-9889-34DDFF1353E1}"/>
              </a:ext>
            </a:extLst>
          </p:cNvPr>
          <p:cNvPicPr>
            <a:picLocks noChangeAspect="1"/>
          </p:cNvPicPr>
          <p:nvPr/>
        </p:nvPicPr>
        <p:blipFill>
          <a:blip r:embed="rId2"/>
          <a:stretch>
            <a:fillRect/>
          </a:stretch>
        </p:blipFill>
        <p:spPr>
          <a:xfrm>
            <a:off x="0" y="306405"/>
            <a:ext cx="12192000" cy="6245190"/>
          </a:xfrm>
          <a:prstGeom prst="rect">
            <a:avLst/>
          </a:prstGeom>
        </p:spPr>
      </p:pic>
      <p:sp>
        <p:nvSpPr>
          <p:cNvPr id="7" name="文字方塊 6">
            <a:extLst>
              <a:ext uri="{FF2B5EF4-FFF2-40B4-BE49-F238E27FC236}">
                <a16:creationId xmlns:a16="http://schemas.microsoft.com/office/drawing/2014/main" id="{5FA7FE45-6F68-4083-BCA1-E26F7010BBB5}"/>
              </a:ext>
            </a:extLst>
          </p:cNvPr>
          <p:cNvSpPr txBox="1"/>
          <p:nvPr/>
        </p:nvSpPr>
        <p:spPr>
          <a:xfrm>
            <a:off x="3032448" y="485133"/>
            <a:ext cx="484428" cy="307777"/>
          </a:xfrm>
          <a:prstGeom prst="rect">
            <a:avLst/>
          </a:prstGeom>
          <a:noFill/>
        </p:spPr>
        <p:txBody>
          <a:bodyPr wrap="none" rtlCol="0">
            <a:spAutoFit/>
          </a:bodyPr>
          <a:lstStyle/>
          <a:p>
            <a:r>
              <a:rPr lang="en-US" altLang="zh-TW" sz="1400" dirty="0"/>
              <a:t>JJA</a:t>
            </a:r>
            <a:endParaRPr lang="zh-TW" altLang="en-US" sz="1400" dirty="0"/>
          </a:p>
        </p:txBody>
      </p:sp>
    </p:spTree>
    <p:extLst>
      <p:ext uri="{BB962C8B-B14F-4D97-AF65-F5344CB8AC3E}">
        <p14:creationId xmlns:p14="http://schemas.microsoft.com/office/powerpoint/2010/main" val="425306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D039B4-0C31-441F-A474-825ABCCC17D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歷年 </a:t>
            </a:r>
            <a:r>
              <a:rPr lang="en-US" altLang="zh-TW" dirty="0">
                <a:latin typeface="微軟正黑體" panose="020B0604030504040204" pitchFamily="34" charset="-120"/>
              </a:rPr>
              <a:t>08-17(UTC+8)</a:t>
            </a:r>
            <a:r>
              <a:rPr lang="zh-TW" altLang="en-US" dirty="0">
                <a:latin typeface="微軟正黑體" panose="020B0604030504040204" pitchFamily="34" charset="-120"/>
                <a:ea typeface="微軟正黑體" panose="020B0604030504040204" pitchFamily="34" charset="-120"/>
              </a:rPr>
              <a:t>全台各季節戶外工作平均每小時休息時間趨勢</a:t>
            </a:r>
          </a:p>
        </p:txBody>
      </p:sp>
      <p:pic>
        <p:nvPicPr>
          <p:cNvPr id="6" name="圖片 5">
            <a:extLst>
              <a:ext uri="{FF2B5EF4-FFF2-40B4-BE49-F238E27FC236}">
                <a16:creationId xmlns:a16="http://schemas.microsoft.com/office/drawing/2014/main" id="{11912C39-F64D-4B7A-B132-118E22B33594}"/>
              </a:ext>
            </a:extLst>
          </p:cNvPr>
          <p:cNvPicPr>
            <a:picLocks noChangeAspect="1"/>
          </p:cNvPicPr>
          <p:nvPr/>
        </p:nvPicPr>
        <p:blipFill>
          <a:blip r:embed="rId3"/>
          <a:stretch>
            <a:fillRect/>
          </a:stretch>
        </p:blipFill>
        <p:spPr>
          <a:xfrm>
            <a:off x="161411" y="1783994"/>
            <a:ext cx="4632477" cy="4320000"/>
          </a:xfrm>
          <a:prstGeom prst="rect">
            <a:avLst/>
          </a:prstGeom>
        </p:spPr>
      </p:pic>
      <p:pic>
        <p:nvPicPr>
          <p:cNvPr id="3" name="圖片 2">
            <a:extLst>
              <a:ext uri="{FF2B5EF4-FFF2-40B4-BE49-F238E27FC236}">
                <a16:creationId xmlns:a16="http://schemas.microsoft.com/office/drawing/2014/main" id="{5DF9DC24-94A9-4F0A-9E57-0A63DCB31811}"/>
              </a:ext>
            </a:extLst>
          </p:cNvPr>
          <p:cNvPicPr>
            <a:picLocks noChangeAspect="1"/>
          </p:cNvPicPr>
          <p:nvPr/>
        </p:nvPicPr>
        <p:blipFill>
          <a:blip r:embed="rId4"/>
          <a:stretch>
            <a:fillRect/>
          </a:stretch>
        </p:blipFill>
        <p:spPr>
          <a:xfrm>
            <a:off x="3693992" y="1783994"/>
            <a:ext cx="4860000" cy="4320000"/>
          </a:xfrm>
          <a:prstGeom prst="rect">
            <a:avLst/>
          </a:prstGeom>
        </p:spPr>
      </p:pic>
      <p:pic>
        <p:nvPicPr>
          <p:cNvPr id="8" name="圖片 7">
            <a:extLst>
              <a:ext uri="{FF2B5EF4-FFF2-40B4-BE49-F238E27FC236}">
                <a16:creationId xmlns:a16="http://schemas.microsoft.com/office/drawing/2014/main" id="{08D28166-DC54-40A7-B452-97F9CEC99B58}"/>
              </a:ext>
            </a:extLst>
          </p:cNvPr>
          <p:cNvPicPr>
            <a:picLocks noChangeAspect="1"/>
          </p:cNvPicPr>
          <p:nvPr/>
        </p:nvPicPr>
        <p:blipFill>
          <a:blip r:embed="rId5"/>
          <a:stretch>
            <a:fillRect/>
          </a:stretch>
        </p:blipFill>
        <p:spPr>
          <a:xfrm>
            <a:off x="7559523" y="1783994"/>
            <a:ext cx="4632477" cy="4320000"/>
          </a:xfrm>
          <a:prstGeom prst="rect">
            <a:avLst/>
          </a:prstGeom>
        </p:spPr>
      </p:pic>
    </p:spTree>
    <p:extLst>
      <p:ext uri="{BB962C8B-B14F-4D97-AF65-F5344CB8AC3E}">
        <p14:creationId xmlns:p14="http://schemas.microsoft.com/office/powerpoint/2010/main" val="1935487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7C02542-0024-4625-B17B-14244B4BAFA6}"/>
              </a:ext>
            </a:extLst>
          </p:cNvPr>
          <p:cNvGrpSpPr/>
          <p:nvPr/>
        </p:nvGrpSpPr>
        <p:grpSpPr>
          <a:xfrm>
            <a:off x="139806" y="2356346"/>
            <a:ext cx="11912387" cy="3488332"/>
            <a:chOff x="368226" y="3469681"/>
            <a:chExt cx="11450549" cy="3353091"/>
          </a:xfrm>
        </p:grpSpPr>
        <p:pic>
          <p:nvPicPr>
            <p:cNvPr id="9" name="圖片 8">
              <a:extLst>
                <a:ext uri="{FF2B5EF4-FFF2-40B4-BE49-F238E27FC236}">
                  <a16:creationId xmlns:a16="http://schemas.microsoft.com/office/drawing/2014/main" id="{3ED42E3A-919F-4F6B-9D7D-1D76DD37EF0E}"/>
                </a:ext>
              </a:extLst>
            </p:cNvPr>
            <p:cNvPicPr>
              <a:picLocks noChangeAspect="1"/>
            </p:cNvPicPr>
            <p:nvPr/>
          </p:nvPicPr>
          <p:blipFill>
            <a:blip r:embed="rId2"/>
            <a:stretch>
              <a:fillRect/>
            </a:stretch>
          </p:blipFill>
          <p:spPr>
            <a:xfrm>
              <a:off x="368226" y="3469681"/>
              <a:ext cx="4374259" cy="3353091"/>
            </a:xfrm>
            <a:prstGeom prst="rect">
              <a:avLst/>
            </a:prstGeom>
          </p:spPr>
        </p:pic>
        <p:pic>
          <p:nvPicPr>
            <p:cNvPr id="10" name="圖片 9">
              <a:extLst>
                <a:ext uri="{FF2B5EF4-FFF2-40B4-BE49-F238E27FC236}">
                  <a16:creationId xmlns:a16="http://schemas.microsoft.com/office/drawing/2014/main" id="{6D2D28E0-05E2-4987-882B-73D6172A6F9D}"/>
                </a:ext>
              </a:extLst>
            </p:cNvPr>
            <p:cNvPicPr>
              <a:picLocks noChangeAspect="1"/>
            </p:cNvPicPr>
            <p:nvPr/>
          </p:nvPicPr>
          <p:blipFill>
            <a:blip r:embed="rId3"/>
            <a:stretch>
              <a:fillRect/>
            </a:stretch>
          </p:blipFill>
          <p:spPr>
            <a:xfrm>
              <a:off x="3911370" y="3469681"/>
              <a:ext cx="4374259" cy="3353091"/>
            </a:xfrm>
            <a:prstGeom prst="rect">
              <a:avLst/>
            </a:prstGeom>
          </p:spPr>
        </p:pic>
        <p:pic>
          <p:nvPicPr>
            <p:cNvPr id="3" name="圖片 2">
              <a:extLst>
                <a:ext uri="{FF2B5EF4-FFF2-40B4-BE49-F238E27FC236}">
                  <a16:creationId xmlns:a16="http://schemas.microsoft.com/office/drawing/2014/main" id="{62186E11-C9C1-4B4B-AFB4-1359E0FFCF3A}"/>
                </a:ext>
              </a:extLst>
            </p:cNvPr>
            <p:cNvPicPr>
              <a:picLocks noChangeAspect="1"/>
            </p:cNvPicPr>
            <p:nvPr/>
          </p:nvPicPr>
          <p:blipFill>
            <a:blip r:embed="rId4"/>
            <a:stretch>
              <a:fillRect/>
            </a:stretch>
          </p:blipFill>
          <p:spPr>
            <a:xfrm>
              <a:off x="7444516" y="3469681"/>
              <a:ext cx="4374259" cy="3353091"/>
            </a:xfrm>
            <a:prstGeom prst="rect">
              <a:avLst/>
            </a:prstGeom>
          </p:spPr>
        </p:pic>
      </p:grpSp>
      <p:sp>
        <p:nvSpPr>
          <p:cNvPr id="11" name="標題 10">
            <a:extLst>
              <a:ext uri="{FF2B5EF4-FFF2-40B4-BE49-F238E27FC236}">
                <a16:creationId xmlns:a16="http://schemas.microsoft.com/office/drawing/2014/main" id="{D266499E-D9E7-49E7-8D58-9CAEB26A634B}"/>
              </a:ext>
            </a:extLst>
          </p:cNvPr>
          <p:cNvSpPr>
            <a:spLocks noGrp="1"/>
          </p:cNvSpPr>
          <p:nvPr>
            <p:ph type="title"/>
          </p:nvPr>
        </p:nvSpPr>
        <p:spPr/>
        <p:txBody>
          <a:bodyPr/>
          <a:lstStyle/>
          <a:p>
            <a:r>
              <a:rPr lang="zh-TW" altLang="en-US" dirty="0"/>
              <a:t>各月份每</a:t>
            </a:r>
            <a:r>
              <a:rPr lang="en-US" altLang="zh-TW" dirty="0"/>
              <a:t>3</a:t>
            </a:r>
            <a:r>
              <a:rPr lang="zh-TW" altLang="en-US" dirty="0"/>
              <a:t>年平均 每小時休息時間</a:t>
            </a:r>
          </a:p>
        </p:txBody>
      </p:sp>
    </p:spTree>
    <p:extLst>
      <p:ext uri="{BB962C8B-B14F-4D97-AF65-F5344CB8AC3E}">
        <p14:creationId xmlns:p14="http://schemas.microsoft.com/office/powerpoint/2010/main" val="972358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EA020908-4724-48AB-9304-2358604A4074}"/>
              </a:ext>
            </a:extLst>
          </p:cNvPr>
          <p:cNvPicPr>
            <a:picLocks noChangeAspect="1"/>
          </p:cNvPicPr>
          <p:nvPr/>
        </p:nvPicPr>
        <p:blipFill>
          <a:blip r:embed="rId3"/>
          <a:stretch>
            <a:fillRect/>
          </a:stretch>
        </p:blipFill>
        <p:spPr>
          <a:xfrm>
            <a:off x="0" y="0"/>
            <a:ext cx="12192000" cy="2438400"/>
          </a:xfrm>
          <a:prstGeom prst="rect">
            <a:avLst/>
          </a:prstGeom>
        </p:spPr>
      </p:pic>
      <p:pic>
        <p:nvPicPr>
          <p:cNvPr id="10" name="圖片 9">
            <a:extLst>
              <a:ext uri="{FF2B5EF4-FFF2-40B4-BE49-F238E27FC236}">
                <a16:creationId xmlns:a16="http://schemas.microsoft.com/office/drawing/2014/main" id="{0462B88E-4C6E-4206-92B6-6B7788CC4A85}"/>
              </a:ext>
            </a:extLst>
          </p:cNvPr>
          <p:cNvPicPr>
            <a:picLocks noChangeAspect="1"/>
          </p:cNvPicPr>
          <p:nvPr/>
        </p:nvPicPr>
        <p:blipFill>
          <a:blip r:embed="rId4"/>
          <a:stretch>
            <a:fillRect/>
          </a:stretch>
        </p:blipFill>
        <p:spPr>
          <a:xfrm>
            <a:off x="0" y="2209800"/>
            <a:ext cx="12192000" cy="2438400"/>
          </a:xfrm>
          <a:prstGeom prst="rect">
            <a:avLst/>
          </a:prstGeom>
        </p:spPr>
      </p:pic>
      <p:pic>
        <p:nvPicPr>
          <p:cNvPr id="7" name="圖片 6">
            <a:extLst>
              <a:ext uri="{FF2B5EF4-FFF2-40B4-BE49-F238E27FC236}">
                <a16:creationId xmlns:a16="http://schemas.microsoft.com/office/drawing/2014/main" id="{A280C851-32B8-4C65-84B1-BF74B92F2C63}"/>
              </a:ext>
            </a:extLst>
          </p:cNvPr>
          <p:cNvPicPr>
            <a:picLocks noChangeAspect="1"/>
          </p:cNvPicPr>
          <p:nvPr/>
        </p:nvPicPr>
        <p:blipFill>
          <a:blip r:embed="rId5"/>
          <a:stretch>
            <a:fillRect/>
          </a:stretch>
        </p:blipFill>
        <p:spPr>
          <a:xfrm>
            <a:off x="0" y="4419600"/>
            <a:ext cx="12192000" cy="2438400"/>
          </a:xfrm>
          <a:prstGeom prst="rect">
            <a:avLst/>
          </a:prstGeom>
        </p:spPr>
      </p:pic>
    </p:spTree>
    <p:extLst>
      <p:ext uri="{BB962C8B-B14F-4D97-AF65-F5344CB8AC3E}">
        <p14:creationId xmlns:p14="http://schemas.microsoft.com/office/powerpoint/2010/main" val="320259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BGT黑球溫度計_熱中暑計">
            <a:extLst>
              <a:ext uri="{FF2B5EF4-FFF2-40B4-BE49-F238E27FC236}">
                <a16:creationId xmlns:a16="http://schemas.microsoft.com/office/drawing/2014/main" id="{795DFDDE-0CEF-4574-99DD-13BD94646F9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3500" y="3048000"/>
            <a:ext cx="3238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標題 1">
            <a:extLst>
              <a:ext uri="{FF2B5EF4-FFF2-40B4-BE49-F238E27FC236}">
                <a16:creationId xmlns:a16="http://schemas.microsoft.com/office/drawing/2014/main" id="{9E803120-BE0D-4478-9ED5-940FB74891A5}"/>
              </a:ext>
            </a:extLst>
          </p:cNvPr>
          <p:cNvSpPr>
            <a:spLocks noGrp="1"/>
          </p:cNvSpPr>
          <p:nvPr>
            <p:ph type="title"/>
          </p:nvPr>
        </p:nvSpPr>
        <p:spPr>
          <a:xfrm>
            <a:off x="838200" y="585216"/>
            <a:ext cx="10515600" cy="1325563"/>
          </a:xfrm>
        </p:spPr>
        <p:txBody>
          <a:bodyPr>
            <a:normAutofit/>
          </a:bodyPr>
          <a:lstStyle/>
          <a:p>
            <a:r>
              <a:rPr lang="zh-TW" altLang="en-US" dirty="0">
                <a:solidFill>
                  <a:schemeClr val="bg1"/>
                </a:solidFill>
                <a:latin typeface="微軟正黑體" panose="020B0604030504040204" pitchFamily="34" charset="-120"/>
                <a:ea typeface="微軟正黑體" panose="020B0604030504040204" pitchFamily="34" charset="-120"/>
              </a:rPr>
              <a:t>綜合溫度熱指數</a:t>
            </a:r>
            <a:r>
              <a:rPr lang="en-US" altLang="zh-TW" dirty="0">
                <a:solidFill>
                  <a:schemeClr val="bg1"/>
                </a:solidFill>
                <a:latin typeface="微軟正黑體" panose="020B0604030504040204" pitchFamily="34" charset="-120"/>
                <a:ea typeface="微軟正黑體" panose="020B0604030504040204" pitchFamily="34" charset="-120"/>
              </a:rPr>
              <a:t>WBGT(</a:t>
            </a:r>
            <a:r>
              <a:rPr lang="zh-TW" altLang="en-US" dirty="0">
                <a:solidFill>
                  <a:schemeClr val="bg1"/>
                </a:solidFill>
                <a:latin typeface="微軟正黑體" panose="020B0604030504040204" pitchFamily="34" charset="-120"/>
                <a:ea typeface="微軟正黑體" panose="020B0604030504040204" pitchFamily="34" charset="-120"/>
              </a:rPr>
              <a:t>濕球黑球溫度</a:t>
            </a:r>
            <a:r>
              <a:rPr lang="en-US" altLang="zh-TW" dirty="0">
                <a:solidFill>
                  <a:schemeClr val="bg1"/>
                </a:solidFill>
                <a:latin typeface="微軟正黑體" panose="020B0604030504040204" pitchFamily="34" charset="-120"/>
                <a:ea typeface="微軟正黑體" panose="020B0604030504040204" pitchFamily="34" charset="-120"/>
              </a:rPr>
              <a:t>)</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2F453632-3AD8-46A3-BAF0-C67DC2EF425E}"/>
              </a:ext>
            </a:extLst>
          </p:cNvPr>
          <p:cNvSpPr>
            <a:spLocks noGrp="1"/>
          </p:cNvSpPr>
          <p:nvPr>
            <p:ph idx="1"/>
          </p:nvPr>
        </p:nvSpPr>
        <p:spPr>
          <a:xfrm>
            <a:off x="838200" y="2386584"/>
            <a:ext cx="10515600" cy="4351338"/>
          </a:xfrm>
        </p:spPr>
        <p:txBody>
          <a:bodyPr>
            <a:normAutofit/>
          </a:bodyPr>
          <a:lstStyle/>
          <a:p>
            <a:r>
              <a:rPr lang="zh-TW" altLang="en-US" dirty="0">
                <a:latin typeface="微軟正黑體" panose="020B0604030504040204" pitchFamily="34" charset="-120"/>
                <a:ea typeface="微軟正黑體" panose="020B0604030504040204" pitchFamily="34" charset="-120"/>
              </a:rPr>
              <a:t>定義</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rPr>
              <a:t>結合對影響人體熱平衡</a:t>
            </a:r>
            <a:r>
              <a:rPr lang="zh-TW" altLang="en-US" dirty="0">
                <a:latin typeface="微軟正黑體" panose="020B0604030504040204" pitchFamily="34" charset="-120"/>
                <a:ea typeface="微軟正黑體" panose="020B0604030504040204" pitchFamily="34" charset="-120"/>
              </a:rPr>
              <a:t>的</a:t>
            </a:r>
            <a:r>
              <a:rPr lang="zh-TW" altLang="en-US" dirty="0">
                <a:solidFill>
                  <a:srgbClr val="FF0000"/>
                </a:solidFill>
                <a:latin typeface="微軟正黑體" panose="020B0604030504040204" pitchFamily="34" charset="-120"/>
                <a:ea typeface="微軟正黑體" panose="020B0604030504040204" pitchFamily="34" charset="-120"/>
              </a:rPr>
              <a:t>氣溫、濕度</a:t>
            </a:r>
            <a:r>
              <a:rPr lang="zh-TW" altLang="en-US" dirty="0">
                <a:latin typeface="微軟正黑體" panose="020B0604030504040204" pitchFamily="34" charset="-120"/>
                <a:ea typeface="微軟正黑體" panose="020B0604030504040204" pitchFamily="34" charset="-120"/>
              </a:rPr>
              <a:t>及</a:t>
            </a:r>
            <a:r>
              <a:rPr lang="zh-TW" altLang="en-US" dirty="0">
                <a:solidFill>
                  <a:srgbClr val="FF0000"/>
                </a:solidFill>
                <a:latin typeface="微軟正黑體" panose="020B0604030504040204" pitchFamily="34" charset="-120"/>
                <a:ea typeface="微軟正黑體" panose="020B0604030504040204" pitchFamily="34" charset="-120"/>
              </a:rPr>
              <a:t>輻射熱</a:t>
            </a:r>
            <a:r>
              <a:rPr lang="zh-TW" altLang="en-US" dirty="0">
                <a:latin typeface="微軟正黑體" panose="020B0604030504040204" pitchFamily="34" charset="-120"/>
                <a:ea typeface="微軟正黑體" panose="020B0604030504040204" pitchFamily="34" charset="-120"/>
              </a:rPr>
              <a:t>的溫度指標，</a:t>
            </a:r>
            <a:r>
              <a:rPr lang="zh-TW" altLang="en-US" dirty="0">
                <a:solidFill>
                  <a:srgbClr val="FF0000"/>
                </a:solidFill>
                <a:latin typeface="微軟正黑體" panose="020B0604030504040204" pitchFamily="34" charset="-120"/>
                <a:ea typeface="微軟正黑體" panose="020B0604030504040204" pitchFamily="34" charset="-120"/>
              </a:rPr>
              <a:t>風</a:t>
            </a:r>
            <a:r>
              <a:rPr lang="zh-TW" altLang="en-US" dirty="0">
                <a:latin typeface="微軟正黑體" panose="020B0604030504040204" pitchFamily="34" charset="-120"/>
                <a:ea typeface="微軟正黑體" panose="020B0604030504040204" pitchFamily="34" charset="-120"/>
              </a:rPr>
              <a:t>（氣流）也會影響</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使用乾球溫度計、濕球溫度計、黑球溫度計推算而成</a:t>
            </a:r>
            <a:endParaRPr lang="en-US" altLang="zh-TW" dirty="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應用</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先是被美軍訓練營認定為監測依據</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再廣泛應用於勞工、運動員在工作與運動場合的熱危害預警</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339894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5A526FD2-4A0D-46DE-BBEB-334B549F500D}"/>
              </a:ext>
            </a:extLst>
          </p:cNvPr>
          <p:cNvPicPr>
            <a:picLocks noChangeAspect="1"/>
          </p:cNvPicPr>
          <p:nvPr/>
        </p:nvPicPr>
        <p:blipFill>
          <a:blip r:embed="rId2"/>
          <a:stretch>
            <a:fillRect/>
          </a:stretch>
        </p:blipFill>
        <p:spPr>
          <a:xfrm>
            <a:off x="4455742" y="364046"/>
            <a:ext cx="2654457" cy="2160000"/>
          </a:xfrm>
          <a:prstGeom prst="rect">
            <a:avLst/>
          </a:prstGeom>
        </p:spPr>
      </p:pic>
      <p:pic>
        <p:nvPicPr>
          <p:cNvPr id="13" name="圖片 12">
            <a:extLst>
              <a:ext uri="{FF2B5EF4-FFF2-40B4-BE49-F238E27FC236}">
                <a16:creationId xmlns:a16="http://schemas.microsoft.com/office/drawing/2014/main" id="{0CFAD9FB-D844-45CF-9DD6-AE2F5EC6854B}"/>
              </a:ext>
            </a:extLst>
          </p:cNvPr>
          <p:cNvPicPr>
            <a:picLocks noChangeAspect="1"/>
          </p:cNvPicPr>
          <p:nvPr/>
        </p:nvPicPr>
        <p:blipFill>
          <a:blip r:embed="rId3"/>
          <a:stretch>
            <a:fillRect/>
          </a:stretch>
        </p:blipFill>
        <p:spPr>
          <a:xfrm>
            <a:off x="7123509" y="364046"/>
            <a:ext cx="2488555" cy="2160000"/>
          </a:xfrm>
          <a:prstGeom prst="rect">
            <a:avLst/>
          </a:prstGeom>
        </p:spPr>
      </p:pic>
      <p:pic>
        <p:nvPicPr>
          <p:cNvPr id="15" name="圖片 14">
            <a:extLst>
              <a:ext uri="{FF2B5EF4-FFF2-40B4-BE49-F238E27FC236}">
                <a16:creationId xmlns:a16="http://schemas.microsoft.com/office/drawing/2014/main" id="{C2C96073-9E71-447E-B4F2-3B078F9C815B}"/>
              </a:ext>
            </a:extLst>
          </p:cNvPr>
          <p:cNvPicPr>
            <a:picLocks noChangeAspect="1"/>
          </p:cNvPicPr>
          <p:nvPr/>
        </p:nvPicPr>
        <p:blipFill>
          <a:blip r:embed="rId4"/>
          <a:stretch>
            <a:fillRect/>
          </a:stretch>
        </p:blipFill>
        <p:spPr>
          <a:xfrm>
            <a:off x="9625374" y="364046"/>
            <a:ext cx="2566626" cy="2160000"/>
          </a:xfrm>
          <a:prstGeom prst="rect">
            <a:avLst/>
          </a:prstGeom>
        </p:spPr>
      </p:pic>
      <p:pic>
        <p:nvPicPr>
          <p:cNvPr id="6" name="圖片 5">
            <a:extLst>
              <a:ext uri="{FF2B5EF4-FFF2-40B4-BE49-F238E27FC236}">
                <a16:creationId xmlns:a16="http://schemas.microsoft.com/office/drawing/2014/main" id="{837A7662-3402-42B5-BEA2-21DBD90C966E}"/>
              </a:ext>
            </a:extLst>
          </p:cNvPr>
          <p:cNvPicPr>
            <a:picLocks noChangeAspect="1"/>
          </p:cNvPicPr>
          <p:nvPr/>
        </p:nvPicPr>
        <p:blipFill>
          <a:blip r:embed="rId5"/>
          <a:stretch>
            <a:fillRect/>
          </a:stretch>
        </p:blipFill>
        <p:spPr>
          <a:xfrm>
            <a:off x="4486203" y="2551954"/>
            <a:ext cx="2654458" cy="2160000"/>
          </a:xfrm>
          <a:prstGeom prst="rect">
            <a:avLst/>
          </a:prstGeom>
        </p:spPr>
      </p:pic>
      <p:pic>
        <p:nvPicPr>
          <p:cNvPr id="7" name="圖片 6">
            <a:extLst>
              <a:ext uri="{FF2B5EF4-FFF2-40B4-BE49-F238E27FC236}">
                <a16:creationId xmlns:a16="http://schemas.microsoft.com/office/drawing/2014/main" id="{8811B47C-A573-487D-AEFD-A2946F30E04F}"/>
              </a:ext>
            </a:extLst>
          </p:cNvPr>
          <p:cNvPicPr>
            <a:picLocks noChangeAspect="1"/>
          </p:cNvPicPr>
          <p:nvPr/>
        </p:nvPicPr>
        <p:blipFill>
          <a:blip r:embed="rId6"/>
          <a:stretch>
            <a:fillRect/>
          </a:stretch>
        </p:blipFill>
        <p:spPr>
          <a:xfrm>
            <a:off x="7058747" y="2538000"/>
            <a:ext cx="2566627" cy="2160000"/>
          </a:xfrm>
          <a:prstGeom prst="rect">
            <a:avLst/>
          </a:prstGeom>
        </p:spPr>
      </p:pic>
      <p:pic>
        <p:nvPicPr>
          <p:cNvPr id="8" name="圖片 7">
            <a:extLst>
              <a:ext uri="{FF2B5EF4-FFF2-40B4-BE49-F238E27FC236}">
                <a16:creationId xmlns:a16="http://schemas.microsoft.com/office/drawing/2014/main" id="{344F4C1C-14D2-40E2-8CBE-E40381CA56D7}"/>
              </a:ext>
            </a:extLst>
          </p:cNvPr>
          <p:cNvPicPr>
            <a:picLocks noChangeAspect="1"/>
          </p:cNvPicPr>
          <p:nvPr/>
        </p:nvPicPr>
        <p:blipFill>
          <a:blip r:embed="rId7"/>
          <a:stretch>
            <a:fillRect/>
          </a:stretch>
        </p:blipFill>
        <p:spPr>
          <a:xfrm>
            <a:off x="9543461" y="2551954"/>
            <a:ext cx="2654458" cy="2160000"/>
          </a:xfrm>
          <a:prstGeom prst="rect">
            <a:avLst/>
          </a:prstGeom>
        </p:spPr>
      </p:pic>
      <p:pic>
        <p:nvPicPr>
          <p:cNvPr id="9" name="圖片 8">
            <a:extLst>
              <a:ext uri="{FF2B5EF4-FFF2-40B4-BE49-F238E27FC236}">
                <a16:creationId xmlns:a16="http://schemas.microsoft.com/office/drawing/2014/main" id="{22916F99-7354-4746-AB39-F2310EDF37CF}"/>
              </a:ext>
            </a:extLst>
          </p:cNvPr>
          <p:cNvPicPr>
            <a:picLocks noChangeAspect="1"/>
          </p:cNvPicPr>
          <p:nvPr/>
        </p:nvPicPr>
        <p:blipFill>
          <a:blip r:embed="rId8"/>
          <a:stretch>
            <a:fillRect/>
          </a:stretch>
        </p:blipFill>
        <p:spPr>
          <a:xfrm>
            <a:off x="4455741" y="4698000"/>
            <a:ext cx="2654458" cy="2160000"/>
          </a:xfrm>
          <a:prstGeom prst="rect">
            <a:avLst/>
          </a:prstGeom>
        </p:spPr>
      </p:pic>
      <p:pic>
        <p:nvPicPr>
          <p:cNvPr id="11" name="圖片 10">
            <a:extLst>
              <a:ext uri="{FF2B5EF4-FFF2-40B4-BE49-F238E27FC236}">
                <a16:creationId xmlns:a16="http://schemas.microsoft.com/office/drawing/2014/main" id="{ED076F24-4B25-41F7-881C-85B5F1E54FB3}"/>
              </a:ext>
            </a:extLst>
          </p:cNvPr>
          <p:cNvPicPr>
            <a:picLocks noChangeAspect="1"/>
          </p:cNvPicPr>
          <p:nvPr/>
        </p:nvPicPr>
        <p:blipFill>
          <a:blip r:embed="rId9"/>
          <a:stretch>
            <a:fillRect/>
          </a:stretch>
        </p:blipFill>
        <p:spPr>
          <a:xfrm>
            <a:off x="7040557" y="4698000"/>
            <a:ext cx="2566627" cy="2160000"/>
          </a:xfrm>
          <a:prstGeom prst="rect">
            <a:avLst/>
          </a:prstGeom>
        </p:spPr>
      </p:pic>
      <p:pic>
        <p:nvPicPr>
          <p:cNvPr id="12" name="圖片 11">
            <a:extLst>
              <a:ext uri="{FF2B5EF4-FFF2-40B4-BE49-F238E27FC236}">
                <a16:creationId xmlns:a16="http://schemas.microsoft.com/office/drawing/2014/main" id="{A1E7CBB3-2015-4931-8901-81545ECB9D34}"/>
              </a:ext>
            </a:extLst>
          </p:cNvPr>
          <p:cNvPicPr>
            <a:picLocks noChangeAspect="1"/>
          </p:cNvPicPr>
          <p:nvPr/>
        </p:nvPicPr>
        <p:blipFill>
          <a:blip r:embed="rId10"/>
          <a:stretch>
            <a:fillRect/>
          </a:stretch>
        </p:blipFill>
        <p:spPr>
          <a:xfrm>
            <a:off x="9537542" y="4711954"/>
            <a:ext cx="2654458" cy="2160000"/>
          </a:xfrm>
          <a:prstGeom prst="rect">
            <a:avLst/>
          </a:prstGeom>
        </p:spPr>
      </p:pic>
      <p:sp>
        <p:nvSpPr>
          <p:cNvPr id="3" name="矩形 2">
            <a:extLst>
              <a:ext uri="{FF2B5EF4-FFF2-40B4-BE49-F238E27FC236}">
                <a16:creationId xmlns:a16="http://schemas.microsoft.com/office/drawing/2014/main" id="{3DA4BBCA-598A-48D9-B6EA-938A012021AE}"/>
              </a:ext>
            </a:extLst>
          </p:cNvPr>
          <p:cNvSpPr/>
          <p:nvPr/>
        </p:nvSpPr>
        <p:spPr>
          <a:xfrm>
            <a:off x="231046" y="234962"/>
            <a:ext cx="3250164" cy="2862322"/>
          </a:xfrm>
          <a:prstGeom prst="rect">
            <a:avLst/>
          </a:prstGeom>
        </p:spPr>
        <p:txBody>
          <a:bodyPr wrap="square">
            <a:spAutoFit/>
          </a:bodyPr>
          <a:lstStyle/>
          <a:p>
            <a:r>
              <a:rPr lang="zh-TW" altLang="en-US" sz="3600" dirty="0">
                <a:latin typeface="微軟正黑體" panose="020B0604030504040204" pitchFamily="34" charset="-120"/>
              </a:rPr>
              <a:t>歷年 </a:t>
            </a:r>
            <a:endParaRPr lang="en-US" altLang="zh-TW" sz="3600" dirty="0">
              <a:latin typeface="微軟正黑體" panose="020B0604030504040204" pitchFamily="34" charset="-120"/>
            </a:endParaRPr>
          </a:p>
          <a:p>
            <a:r>
              <a:rPr lang="en-US" altLang="zh-TW" sz="3600" dirty="0">
                <a:latin typeface="微軟正黑體" panose="020B0604030504040204" pitchFamily="34" charset="-120"/>
              </a:rPr>
              <a:t>08-17(UTC+8)</a:t>
            </a:r>
            <a:r>
              <a:rPr lang="zh-TW" altLang="en-US" sz="3600" dirty="0">
                <a:latin typeface="微軟正黑體" panose="020B0604030504040204" pitchFamily="34" charset="-120"/>
              </a:rPr>
              <a:t> 各組測站</a:t>
            </a:r>
            <a:endParaRPr lang="en-US" altLang="zh-TW" sz="3600" dirty="0">
              <a:latin typeface="微軟正黑體" panose="020B0604030504040204" pitchFamily="34" charset="-120"/>
            </a:endParaRPr>
          </a:p>
          <a:p>
            <a:r>
              <a:rPr lang="zh-TW" altLang="en-US" sz="3600" dirty="0">
                <a:latin typeface="微軟正黑體" panose="020B0604030504040204" pitchFamily="34" charset="-120"/>
              </a:rPr>
              <a:t>平均每小時</a:t>
            </a:r>
            <a:endParaRPr lang="en-US" altLang="zh-TW" sz="3600" dirty="0">
              <a:latin typeface="微軟正黑體" panose="020B0604030504040204" pitchFamily="34" charset="-120"/>
            </a:endParaRPr>
          </a:p>
          <a:p>
            <a:r>
              <a:rPr lang="zh-TW" altLang="en-US" sz="3600" dirty="0">
                <a:latin typeface="微軟正黑體" panose="020B0604030504040204" pitchFamily="34" charset="-120"/>
              </a:rPr>
              <a:t>休息時間</a:t>
            </a:r>
            <a:r>
              <a:rPr lang="en-US" altLang="zh-TW" sz="3600" dirty="0">
                <a:latin typeface="微軟正黑體" panose="020B0604030504040204" pitchFamily="34" charset="-120"/>
              </a:rPr>
              <a:t>(</a:t>
            </a:r>
            <a:r>
              <a:rPr lang="zh-TW" altLang="en-US" sz="3600" dirty="0">
                <a:latin typeface="微軟正黑體" panose="020B0604030504040204" pitchFamily="34" charset="-120"/>
              </a:rPr>
              <a:t>分鐘</a:t>
            </a:r>
            <a:r>
              <a:rPr lang="en-US" altLang="zh-TW" sz="3600" dirty="0">
                <a:latin typeface="微軟正黑體" panose="020B0604030504040204" pitchFamily="34" charset="-120"/>
              </a:rPr>
              <a:t>)</a:t>
            </a:r>
            <a:endParaRPr lang="zh-TW" altLang="en-US" sz="3600" dirty="0"/>
          </a:p>
        </p:txBody>
      </p:sp>
      <p:sp>
        <p:nvSpPr>
          <p:cNvPr id="4" name="文字方塊 3">
            <a:extLst>
              <a:ext uri="{FF2B5EF4-FFF2-40B4-BE49-F238E27FC236}">
                <a16:creationId xmlns:a16="http://schemas.microsoft.com/office/drawing/2014/main" id="{7FB46FBB-E53D-43AA-8680-FACBEF741F09}"/>
              </a:ext>
            </a:extLst>
          </p:cNvPr>
          <p:cNvSpPr txBox="1"/>
          <p:nvPr/>
        </p:nvSpPr>
        <p:spPr>
          <a:xfrm>
            <a:off x="3452327" y="1259380"/>
            <a:ext cx="877163" cy="369332"/>
          </a:xfrm>
          <a:prstGeom prst="rect">
            <a:avLst/>
          </a:prstGeom>
          <a:noFill/>
        </p:spPr>
        <p:txBody>
          <a:bodyPr wrap="none" rtlCol="0">
            <a:spAutoFit/>
          </a:bodyPr>
          <a:lstStyle/>
          <a:p>
            <a:r>
              <a:rPr lang="zh-TW" altLang="en-US" dirty="0"/>
              <a:t>輕工作</a:t>
            </a:r>
          </a:p>
        </p:txBody>
      </p:sp>
      <p:sp>
        <p:nvSpPr>
          <p:cNvPr id="17" name="文字方塊 16">
            <a:extLst>
              <a:ext uri="{FF2B5EF4-FFF2-40B4-BE49-F238E27FC236}">
                <a16:creationId xmlns:a16="http://schemas.microsoft.com/office/drawing/2014/main" id="{F1A461B4-067F-4358-88FF-C019272335BA}"/>
              </a:ext>
            </a:extLst>
          </p:cNvPr>
          <p:cNvSpPr txBox="1"/>
          <p:nvPr/>
        </p:nvSpPr>
        <p:spPr>
          <a:xfrm>
            <a:off x="3458246" y="3447288"/>
            <a:ext cx="877163" cy="369332"/>
          </a:xfrm>
          <a:prstGeom prst="rect">
            <a:avLst/>
          </a:prstGeom>
          <a:noFill/>
        </p:spPr>
        <p:txBody>
          <a:bodyPr wrap="none" rtlCol="0">
            <a:spAutoFit/>
          </a:bodyPr>
          <a:lstStyle/>
          <a:p>
            <a:r>
              <a:rPr lang="zh-TW" altLang="en-US" dirty="0"/>
              <a:t>中工作</a:t>
            </a:r>
          </a:p>
        </p:txBody>
      </p:sp>
      <p:sp>
        <p:nvSpPr>
          <p:cNvPr id="18" name="文字方塊 17">
            <a:extLst>
              <a:ext uri="{FF2B5EF4-FFF2-40B4-BE49-F238E27FC236}">
                <a16:creationId xmlns:a16="http://schemas.microsoft.com/office/drawing/2014/main" id="{8BE6CD18-AC6F-4416-B455-C9744A4D260D}"/>
              </a:ext>
            </a:extLst>
          </p:cNvPr>
          <p:cNvSpPr txBox="1"/>
          <p:nvPr/>
        </p:nvSpPr>
        <p:spPr>
          <a:xfrm>
            <a:off x="3452326" y="5607288"/>
            <a:ext cx="877163" cy="369332"/>
          </a:xfrm>
          <a:prstGeom prst="rect">
            <a:avLst/>
          </a:prstGeom>
          <a:noFill/>
        </p:spPr>
        <p:txBody>
          <a:bodyPr wrap="none" rtlCol="0">
            <a:spAutoFit/>
          </a:bodyPr>
          <a:lstStyle/>
          <a:p>
            <a:r>
              <a:rPr lang="zh-TW" altLang="en-US" dirty="0"/>
              <a:t>重工作</a:t>
            </a:r>
          </a:p>
        </p:txBody>
      </p:sp>
      <p:sp>
        <p:nvSpPr>
          <p:cNvPr id="19" name="文字方塊 18">
            <a:extLst>
              <a:ext uri="{FF2B5EF4-FFF2-40B4-BE49-F238E27FC236}">
                <a16:creationId xmlns:a16="http://schemas.microsoft.com/office/drawing/2014/main" id="{C0A043CB-5F84-4A1A-974A-9E41FFBD7516}"/>
              </a:ext>
            </a:extLst>
          </p:cNvPr>
          <p:cNvSpPr txBox="1"/>
          <p:nvPr/>
        </p:nvSpPr>
        <p:spPr>
          <a:xfrm>
            <a:off x="5344388" y="50296"/>
            <a:ext cx="646331" cy="369332"/>
          </a:xfrm>
          <a:prstGeom prst="rect">
            <a:avLst/>
          </a:prstGeom>
          <a:noFill/>
        </p:spPr>
        <p:txBody>
          <a:bodyPr wrap="none" rtlCol="0">
            <a:spAutoFit/>
          </a:bodyPr>
          <a:lstStyle/>
          <a:p>
            <a:r>
              <a:rPr lang="zh-TW" altLang="en-US" dirty="0"/>
              <a:t>春季</a:t>
            </a:r>
          </a:p>
        </p:txBody>
      </p:sp>
      <p:sp>
        <p:nvSpPr>
          <p:cNvPr id="20" name="文字方塊 19">
            <a:extLst>
              <a:ext uri="{FF2B5EF4-FFF2-40B4-BE49-F238E27FC236}">
                <a16:creationId xmlns:a16="http://schemas.microsoft.com/office/drawing/2014/main" id="{9F1FD9EE-0A9C-4D59-9AD0-3087797F1644}"/>
              </a:ext>
            </a:extLst>
          </p:cNvPr>
          <p:cNvSpPr txBox="1"/>
          <p:nvPr/>
        </p:nvSpPr>
        <p:spPr>
          <a:xfrm>
            <a:off x="7885288" y="50296"/>
            <a:ext cx="646331" cy="369332"/>
          </a:xfrm>
          <a:prstGeom prst="rect">
            <a:avLst/>
          </a:prstGeom>
          <a:noFill/>
        </p:spPr>
        <p:txBody>
          <a:bodyPr wrap="none" rtlCol="0">
            <a:spAutoFit/>
          </a:bodyPr>
          <a:lstStyle/>
          <a:p>
            <a:r>
              <a:rPr lang="zh-TW" altLang="en-US" dirty="0"/>
              <a:t>夏季</a:t>
            </a:r>
          </a:p>
        </p:txBody>
      </p:sp>
      <p:sp>
        <p:nvSpPr>
          <p:cNvPr id="21" name="文字方塊 20">
            <a:extLst>
              <a:ext uri="{FF2B5EF4-FFF2-40B4-BE49-F238E27FC236}">
                <a16:creationId xmlns:a16="http://schemas.microsoft.com/office/drawing/2014/main" id="{BEA5D6DD-CB45-452A-B34E-1BC52489B69B}"/>
              </a:ext>
            </a:extLst>
          </p:cNvPr>
          <p:cNvSpPr txBox="1"/>
          <p:nvPr/>
        </p:nvSpPr>
        <p:spPr>
          <a:xfrm>
            <a:off x="10541605" y="53939"/>
            <a:ext cx="646331" cy="369332"/>
          </a:xfrm>
          <a:prstGeom prst="rect">
            <a:avLst/>
          </a:prstGeom>
          <a:noFill/>
        </p:spPr>
        <p:txBody>
          <a:bodyPr wrap="none" rtlCol="0">
            <a:spAutoFit/>
          </a:bodyPr>
          <a:lstStyle/>
          <a:p>
            <a:r>
              <a:rPr lang="zh-TW" altLang="en-US" dirty="0"/>
              <a:t>秋季</a:t>
            </a:r>
          </a:p>
        </p:txBody>
      </p:sp>
      <p:graphicFrame>
        <p:nvGraphicFramePr>
          <p:cNvPr id="22" name="表格 21">
            <a:extLst>
              <a:ext uri="{FF2B5EF4-FFF2-40B4-BE49-F238E27FC236}">
                <a16:creationId xmlns:a16="http://schemas.microsoft.com/office/drawing/2014/main" id="{CF7BB9C6-5189-4329-94C1-D6B69077C555}"/>
              </a:ext>
            </a:extLst>
          </p:cNvPr>
          <p:cNvGraphicFramePr>
            <a:graphicFrameLocks noGrp="1"/>
          </p:cNvGraphicFramePr>
          <p:nvPr>
            <p:extLst>
              <p:ext uri="{D42A27DB-BD31-4B8C-83A1-F6EECF244321}">
                <p14:modId xmlns:p14="http://schemas.microsoft.com/office/powerpoint/2010/main" val="395382477"/>
              </p:ext>
            </p:extLst>
          </p:nvPr>
        </p:nvGraphicFramePr>
        <p:xfrm>
          <a:off x="340109" y="3276282"/>
          <a:ext cx="3086173" cy="3200400"/>
        </p:xfrm>
        <a:graphic>
          <a:graphicData uri="http://schemas.openxmlformats.org/drawingml/2006/table">
            <a:tbl>
              <a:tblPr firstRow="1" bandRow="1">
                <a:tableStyleId>{5C22544A-7EE6-4342-B048-85BDC9FD1C3A}</a:tableStyleId>
              </a:tblPr>
              <a:tblGrid>
                <a:gridCol w="1180533">
                  <a:extLst>
                    <a:ext uri="{9D8B030D-6E8A-4147-A177-3AD203B41FA5}">
                      <a16:colId xmlns:a16="http://schemas.microsoft.com/office/drawing/2014/main" val="2657770295"/>
                    </a:ext>
                  </a:extLst>
                </a:gridCol>
                <a:gridCol w="771943">
                  <a:extLst>
                    <a:ext uri="{9D8B030D-6E8A-4147-A177-3AD203B41FA5}">
                      <a16:colId xmlns:a16="http://schemas.microsoft.com/office/drawing/2014/main" val="1484158655"/>
                    </a:ext>
                  </a:extLst>
                </a:gridCol>
                <a:gridCol w="1133697">
                  <a:extLst>
                    <a:ext uri="{9D8B030D-6E8A-4147-A177-3AD203B41FA5}">
                      <a16:colId xmlns:a16="http://schemas.microsoft.com/office/drawing/2014/main" val="3998974685"/>
                    </a:ext>
                  </a:extLst>
                </a:gridCol>
              </a:tblGrid>
              <a:tr h="370840">
                <a:tc>
                  <a:txBody>
                    <a:bodyPr/>
                    <a:lstStyle/>
                    <a:p>
                      <a:r>
                        <a:rPr lang="zh-TW" altLang="en-US" sz="2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2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extLst>
                  <a:ext uri="{0D108BD9-81ED-4DB2-BD59-A6C34878D82A}">
                    <a16:rowId xmlns:a16="http://schemas.microsoft.com/office/drawing/2014/main" val="2028013278"/>
                  </a:ext>
                </a:extLst>
              </a:tr>
              <a:tr h="320040">
                <a:tc>
                  <a:txBody>
                    <a:bodyPr/>
                    <a:lstStyle/>
                    <a:p>
                      <a:r>
                        <a:rPr lang="en-US" altLang="zh-TW" sz="2400" dirty="0">
                          <a:latin typeface="微軟正黑體" panose="020B0604030504040204" pitchFamily="34" charset="-120"/>
                          <a:ea typeface="微軟正黑體" panose="020B0604030504040204" pitchFamily="34" charset="-120"/>
                        </a:rPr>
                        <a:t>A</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都市</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extLst>
                  <a:ext uri="{0D108BD9-81ED-4DB2-BD59-A6C34878D82A}">
                    <a16:rowId xmlns:a16="http://schemas.microsoft.com/office/drawing/2014/main" val="2352313180"/>
                  </a:ext>
                </a:extLst>
              </a:tr>
              <a:tr h="320040">
                <a:tc rowSpan="3">
                  <a:txBody>
                    <a:bodyPr/>
                    <a:lstStyle/>
                    <a:p>
                      <a:r>
                        <a:rPr lang="en-US" altLang="zh-TW" sz="2400" dirty="0">
                          <a:latin typeface="微軟正黑體" panose="020B0604030504040204" pitchFamily="34" charset="-120"/>
                          <a:ea typeface="微軟正黑體" panose="020B0604030504040204" pitchFamily="34" charset="-120"/>
                        </a:rPr>
                        <a:t>B</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鄉村</a:t>
                      </a:r>
                    </a:p>
                  </a:txBody>
                  <a:tcPr/>
                </a:tc>
                <a:tc hMerge="1">
                  <a:txBody>
                    <a:bodyPr/>
                    <a:lstStyle/>
                    <a:p>
                      <a:endParaRPr lang="zh-TW" altLang="en-US" dirty="0"/>
                    </a:p>
                  </a:txBody>
                  <a:tcPr/>
                </a:tc>
                <a:extLst>
                  <a:ext uri="{0D108BD9-81ED-4DB2-BD59-A6C34878D82A}">
                    <a16:rowId xmlns:a16="http://schemas.microsoft.com/office/drawing/2014/main" val="1856789105"/>
                  </a:ext>
                </a:extLst>
              </a:tr>
              <a:tr h="292982">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B1</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西部</a:t>
                      </a:r>
                    </a:p>
                  </a:txBody>
                  <a:tcPr/>
                </a:tc>
                <a:extLst>
                  <a:ext uri="{0D108BD9-81ED-4DB2-BD59-A6C34878D82A}">
                    <a16:rowId xmlns:a16="http://schemas.microsoft.com/office/drawing/2014/main" val="3845690680"/>
                  </a:ext>
                </a:extLst>
              </a:tr>
              <a:tr h="365760">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B2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東部</a:t>
                      </a:r>
                    </a:p>
                  </a:txBody>
                  <a:tcPr/>
                </a:tc>
                <a:extLst>
                  <a:ext uri="{0D108BD9-81ED-4DB2-BD59-A6C34878D82A}">
                    <a16:rowId xmlns:a16="http://schemas.microsoft.com/office/drawing/2014/main" val="3947626800"/>
                  </a:ext>
                </a:extLst>
              </a:tr>
              <a:tr h="185420">
                <a:tc>
                  <a:txBody>
                    <a:bodyPr/>
                    <a:lstStyle/>
                    <a:p>
                      <a:r>
                        <a:rPr lang="en-US" altLang="zh-TW" sz="2400" dirty="0">
                          <a:latin typeface="微軟正黑體" panose="020B0604030504040204" pitchFamily="34" charset="-120"/>
                          <a:ea typeface="微軟正黑體" panose="020B0604030504040204" pitchFamily="34" charset="-120"/>
                        </a:rPr>
                        <a:t>C</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山區</a:t>
                      </a:r>
                    </a:p>
                  </a:txBody>
                  <a:tcPr/>
                </a:tc>
                <a:tc hMerge="1">
                  <a:txBody>
                    <a:bodyPr/>
                    <a:lstStyle/>
                    <a:p>
                      <a:endParaRPr lang="zh-TW" altLang="en-US" dirty="0"/>
                    </a:p>
                  </a:txBody>
                  <a:tcPr/>
                </a:tc>
                <a:extLst>
                  <a:ext uri="{0D108BD9-81ED-4DB2-BD59-A6C34878D82A}">
                    <a16:rowId xmlns:a16="http://schemas.microsoft.com/office/drawing/2014/main" val="223945168"/>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D</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extLst>
                  <a:ext uri="{0D108BD9-81ED-4DB2-BD59-A6C34878D82A}">
                    <a16:rowId xmlns:a16="http://schemas.microsoft.com/office/drawing/2014/main" val="4000608331"/>
                  </a:ext>
                </a:extLst>
              </a:tr>
            </a:tbl>
          </a:graphicData>
        </a:graphic>
      </p:graphicFrame>
    </p:spTree>
    <p:extLst>
      <p:ext uri="{BB962C8B-B14F-4D97-AF65-F5344CB8AC3E}">
        <p14:creationId xmlns:p14="http://schemas.microsoft.com/office/powerpoint/2010/main" val="4006008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94F69-F0FD-45AB-AFD7-6267AC2E93A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DA34180-055F-4B31-A221-AF2A32F484A3}"/>
              </a:ext>
            </a:extLst>
          </p:cNvPr>
          <p:cNvSpPr>
            <a:spLocks noGrp="1"/>
          </p:cNvSpPr>
          <p:nvPr>
            <p:ph idx="1"/>
          </p:nvPr>
        </p:nvSpPr>
        <p:spPr/>
        <p:txBody>
          <a:bodyPr/>
          <a:lstStyle/>
          <a:p>
            <a:endParaRPr lang="zh-TW" altLang="en-US"/>
          </a:p>
        </p:txBody>
      </p:sp>
      <p:sp>
        <p:nvSpPr>
          <p:cNvPr id="7" name="AutoShape 2" descr="http://127.0.0.1:47289/graphics/plot_zoom_png?width=724&amp;height=519">
            <a:extLst>
              <a:ext uri="{FF2B5EF4-FFF2-40B4-BE49-F238E27FC236}">
                <a16:creationId xmlns:a16="http://schemas.microsoft.com/office/drawing/2014/main" id="{EACDA1B7-16F7-4F48-B91C-77EB4ADFC3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4F47B3B9-A941-464E-8BF1-721D6DF0DF25}"/>
              </a:ext>
            </a:extLst>
          </p:cNvPr>
          <p:cNvPicPr>
            <a:picLocks noChangeAspect="1"/>
          </p:cNvPicPr>
          <p:nvPr/>
        </p:nvPicPr>
        <p:blipFill>
          <a:blip r:embed="rId3"/>
          <a:stretch>
            <a:fillRect/>
          </a:stretch>
        </p:blipFill>
        <p:spPr>
          <a:xfrm>
            <a:off x="614502" y="3420000"/>
            <a:ext cx="4309595" cy="3420000"/>
          </a:xfrm>
          <a:prstGeom prst="rect">
            <a:avLst/>
          </a:prstGeom>
        </p:spPr>
      </p:pic>
      <p:pic>
        <p:nvPicPr>
          <p:cNvPr id="9" name="圖片 8">
            <a:extLst>
              <a:ext uri="{FF2B5EF4-FFF2-40B4-BE49-F238E27FC236}">
                <a16:creationId xmlns:a16="http://schemas.microsoft.com/office/drawing/2014/main" id="{58B80514-08B3-4DC5-BCDB-B8C95D267A41}"/>
              </a:ext>
            </a:extLst>
          </p:cNvPr>
          <p:cNvPicPr>
            <a:picLocks noChangeAspect="1"/>
          </p:cNvPicPr>
          <p:nvPr/>
        </p:nvPicPr>
        <p:blipFill>
          <a:blip r:embed="rId4"/>
          <a:stretch>
            <a:fillRect/>
          </a:stretch>
        </p:blipFill>
        <p:spPr>
          <a:xfrm>
            <a:off x="3746150" y="3438000"/>
            <a:ext cx="4309595" cy="3420000"/>
          </a:xfrm>
          <a:prstGeom prst="rect">
            <a:avLst/>
          </a:prstGeom>
        </p:spPr>
      </p:pic>
      <p:pic>
        <p:nvPicPr>
          <p:cNvPr id="8" name="圖片 7">
            <a:extLst>
              <a:ext uri="{FF2B5EF4-FFF2-40B4-BE49-F238E27FC236}">
                <a16:creationId xmlns:a16="http://schemas.microsoft.com/office/drawing/2014/main" id="{2E971160-8A9D-4732-AFC1-CA9166928333}"/>
              </a:ext>
            </a:extLst>
          </p:cNvPr>
          <p:cNvPicPr>
            <a:picLocks noChangeAspect="1"/>
          </p:cNvPicPr>
          <p:nvPr/>
        </p:nvPicPr>
        <p:blipFill>
          <a:blip r:embed="rId5"/>
          <a:stretch>
            <a:fillRect/>
          </a:stretch>
        </p:blipFill>
        <p:spPr>
          <a:xfrm>
            <a:off x="6964558" y="3438000"/>
            <a:ext cx="4309595" cy="3420000"/>
          </a:xfrm>
          <a:prstGeom prst="rect">
            <a:avLst/>
          </a:prstGeom>
        </p:spPr>
      </p:pic>
      <p:pic>
        <p:nvPicPr>
          <p:cNvPr id="11" name="圖片 10">
            <a:extLst>
              <a:ext uri="{FF2B5EF4-FFF2-40B4-BE49-F238E27FC236}">
                <a16:creationId xmlns:a16="http://schemas.microsoft.com/office/drawing/2014/main" id="{5C3BF13B-9922-45EC-99D7-8CF9EF245869}"/>
              </a:ext>
            </a:extLst>
          </p:cNvPr>
          <p:cNvPicPr>
            <a:picLocks noChangeAspect="1"/>
          </p:cNvPicPr>
          <p:nvPr/>
        </p:nvPicPr>
        <p:blipFill>
          <a:blip r:embed="rId6"/>
          <a:stretch>
            <a:fillRect/>
          </a:stretch>
        </p:blipFill>
        <p:spPr>
          <a:xfrm>
            <a:off x="448095" y="9000"/>
            <a:ext cx="4770867" cy="3420000"/>
          </a:xfrm>
          <a:prstGeom prst="rect">
            <a:avLst/>
          </a:prstGeom>
        </p:spPr>
      </p:pic>
      <p:pic>
        <p:nvPicPr>
          <p:cNvPr id="12" name="圖片 11">
            <a:extLst>
              <a:ext uri="{FF2B5EF4-FFF2-40B4-BE49-F238E27FC236}">
                <a16:creationId xmlns:a16="http://schemas.microsoft.com/office/drawing/2014/main" id="{53EDEB3F-B204-4CD0-B9F4-DFBE987EEBE7}"/>
              </a:ext>
            </a:extLst>
          </p:cNvPr>
          <p:cNvPicPr>
            <a:picLocks noChangeAspect="1"/>
          </p:cNvPicPr>
          <p:nvPr/>
        </p:nvPicPr>
        <p:blipFill>
          <a:blip r:embed="rId7"/>
          <a:stretch>
            <a:fillRect/>
          </a:stretch>
        </p:blipFill>
        <p:spPr>
          <a:xfrm>
            <a:off x="3666503" y="0"/>
            <a:ext cx="4770867" cy="3420000"/>
          </a:xfrm>
          <a:prstGeom prst="rect">
            <a:avLst/>
          </a:prstGeom>
        </p:spPr>
      </p:pic>
      <p:pic>
        <p:nvPicPr>
          <p:cNvPr id="13" name="圖片 12">
            <a:extLst>
              <a:ext uri="{FF2B5EF4-FFF2-40B4-BE49-F238E27FC236}">
                <a16:creationId xmlns:a16="http://schemas.microsoft.com/office/drawing/2014/main" id="{F781F13B-8B30-472B-BA13-A5794938BB11}"/>
              </a:ext>
            </a:extLst>
          </p:cNvPr>
          <p:cNvPicPr>
            <a:picLocks noChangeAspect="1"/>
          </p:cNvPicPr>
          <p:nvPr/>
        </p:nvPicPr>
        <p:blipFill>
          <a:blip r:embed="rId8"/>
          <a:stretch>
            <a:fillRect/>
          </a:stretch>
        </p:blipFill>
        <p:spPr>
          <a:xfrm>
            <a:off x="6973038" y="18000"/>
            <a:ext cx="4770867" cy="3420000"/>
          </a:xfrm>
          <a:prstGeom prst="rect">
            <a:avLst/>
          </a:prstGeom>
        </p:spPr>
      </p:pic>
    </p:spTree>
    <p:extLst>
      <p:ext uri="{BB962C8B-B14F-4D97-AF65-F5344CB8AC3E}">
        <p14:creationId xmlns:p14="http://schemas.microsoft.com/office/powerpoint/2010/main" val="3585735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EBC208-8A38-4582-B448-ACDCDFCEA41D}"/>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C635020-D7EE-4BC0-A593-50589E8A553A}"/>
              </a:ext>
            </a:extLst>
          </p:cNvPr>
          <p:cNvSpPr>
            <a:spLocks noGrp="1"/>
          </p:cNvSpPr>
          <p:nvPr>
            <p:ph idx="1"/>
          </p:nvPr>
        </p:nvSpPr>
        <p:spPr/>
        <p:txBody>
          <a:bodyPr>
            <a:normAutofit fontScale="92500"/>
          </a:bodyPr>
          <a:lstStyle/>
          <a:p>
            <a:r>
              <a:rPr lang="en-US" altLang="zh-TW" dirty="0"/>
              <a:t>WBGT</a:t>
            </a:r>
            <a:r>
              <a:rPr lang="zh-TW" altLang="en-US" dirty="0"/>
              <a:t>趨勢</a:t>
            </a:r>
            <a:endParaRPr lang="en-US" altLang="zh-TW" dirty="0"/>
          </a:p>
          <a:p>
            <a:pPr lvl="1"/>
            <a:r>
              <a:rPr lang="en-US" altLang="zh-TW" dirty="0"/>
              <a:t>2000</a:t>
            </a:r>
            <a:r>
              <a:rPr lang="zh-TW" altLang="en-US" dirty="0"/>
              <a:t>年成為分水嶺，推測是測站資料或儀器的誤差</a:t>
            </a:r>
            <a:endParaRPr lang="en-US" altLang="zh-TW" dirty="0"/>
          </a:p>
          <a:p>
            <a:pPr lvl="1"/>
            <a:r>
              <a:rPr lang="en-US" altLang="zh-TW" dirty="0"/>
              <a:t>2000</a:t>
            </a:r>
            <a:r>
              <a:rPr lang="zh-TW" altLang="en-US" dirty="0"/>
              <a:t>年後逐年上升</a:t>
            </a:r>
            <a:endParaRPr lang="en-US" altLang="zh-TW" dirty="0"/>
          </a:p>
          <a:p>
            <a:pPr lvl="1"/>
            <a:r>
              <a:rPr lang="en-US" altLang="zh-TW" dirty="0"/>
              <a:t>2000-2018</a:t>
            </a:r>
            <a:r>
              <a:rPr lang="zh-TW" altLang="en-US" dirty="0"/>
              <a:t>年，春、秋季逐年增溫</a:t>
            </a:r>
            <a:endParaRPr lang="en-US" altLang="zh-TW" dirty="0"/>
          </a:p>
          <a:p>
            <a:pPr lvl="1"/>
            <a:r>
              <a:rPr lang="zh-TW" altLang="en-US" dirty="0"/>
              <a:t>僅白天逐年增溫，以愈近正午上升愈多，並以</a:t>
            </a:r>
            <a:r>
              <a:rPr lang="en-US" altLang="zh-TW" dirty="0"/>
              <a:t>2011</a:t>
            </a:r>
            <a:r>
              <a:rPr lang="zh-TW" altLang="en-US" dirty="0"/>
              <a:t>年後大幅上升</a:t>
            </a:r>
            <a:endParaRPr lang="en-US" altLang="zh-TW" dirty="0"/>
          </a:p>
          <a:p>
            <a:r>
              <a:rPr lang="zh-TW" altLang="en-US" dirty="0"/>
              <a:t>旗色警示分布趨勢</a:t>
            </a:r>
            <a:endParaRPr lang="en-US" altLang="zh-TW" dirty="0"/>
          </a:p>
          <a:p>
            <a:pPr lvl="1"/>
            <a:r>
              <a:rPr lang="zh-TW" altLang="en-US" dirty="0"/>
              <a:t>非白旗時數逐年上升，以</a:t>
            </a:r>
            <a:r>
              <a:rPr lang="en-US" altLang="zh-TW" dirty="0"/>
              <a:t>2011</a:t>
            </a:r>
            <a:r>
              <a:rPr lang="zh-TW" altLang="en-US" dirty="0"/>
              <a:t>年後春、秋季急遽躍升</a:t>
            </a:r>
            <a:endParaRPr lang="en-US" altLang="zh-TW" dirty="0"/>
          </a:p>
          <a:p>
            <a:pPr lvl="1"/>
            <a:r>
              <a:rPr lang="zh-TW" altLang="en-US" dirty="0"/>
              <a:t>於</a:t>
            </a:r>
            <a:r>
              <a:rPr lang="en-US" altLang="zh-TW" dirty="0"/>
              <a:t>2018</a:t>
            </a:r>
            <a:r>
              <a:rPr lang="zh-TW" altLang="en-US" dirty="0"/>
              <a:t>年夏季</a:t>
            </a:r>
            <a:r>
              <a:rPr lang="en-US" altLang="zh-TW" dirty="0"/>
              <a:t>08-17</a:t>
            </a:r>
            <a:r>
              <a:rPr lang="zh-TW" altLang="en-US" dirty="0"/>
              <a:t>時，已有</a:t>
            </a:r>
            <a:r>
              <a:rPr lang="en-US" altLang="zh-TW" dirty="0"/>
              <a:t>&gt;50%</a:t>
            </a:r>
            <a:r>
              <a:rPr lang="zh-TW" altLang="en-US" dirty="0"/>
              <a:t>的時數於戶外活動時且須警戒</a:t>
            </a:r>
            <a:endParaRPr lang="en-US" altLang="zh-TW" dirty="0"/>
          </a:p>
          <a:p>
            <a:pPr lvl="1"/>
            <a:r>
              <a:rPr lang="zh-TW" altLang="en-US" dirty="0"/>
              <a:t>自</a:t>
            </a:r>
            <a:r>
              <a:rPr lang="en-US" altLang="zh-TW" dirty="0"/>
              <a:t>2013</a:t>
            </a:r>
            <a:r>
              <a:rPr lang="zh-TW" altLang="en-US" dirty="0"/>
              <a:t>年後北部都市、東部測站夏季正午平均都達紅旗警示，應避免出外活動</a:t>
            </a:r>
            <a:endParaRPr lang="en-US" altLang="zh-TW" dirty="0"/>
          </a:p>
          <a:p>
            <a:r>
              <a:rPr lang="zh-TW" altLang="en-US" dirty="0"/>
              <a:t>休息時間趨勢</a:t>
            </a:r>
            <a:endParaRPr lang="en-US" altLang="zh-TW" dirty="0"/>
          </a:p>
          <a:p>
            <a:pPr lvl="1"/>
            <a:r>
              <a:rPr lang="zh-TW" altLang="en-US" dirty="0"/>
              <a:t>逐年上升</a:t>
            </a:r>
            <a:endParaRPr lang="en-US" altLang="zh-TW" dirty="0"/>
          </a:p>
          <a:p>
            <a:pPr lvl="1"/>
            <a:endParaRPr lang="en-US" altLang="zh-TW" dirty="0"/>
          </a:p>
          <a:p>
            <a:endParaRPr lang="en-US" altLang="zh-TW" dirty="0"/>
          </a:p>
          <a:p>
            <a:pPr lvl="1"/>
            <a:endParaRPr lang="en-US" altLang="zh-TW" dirty="0"/>
          </a:p>
          <a:p>
            <a:endParaRPr lang="zh-TW" altLang="en-US" dirty="0"/>
          </a:p>
        </p:txBody>
      </p:sp>
      <p:graphicFrame>
        <p:nvGraphicFramePr>
          <p:cNvPr id="4" name="表格 3">
            <a:extLst>
              <a:ext uri="{FF2B5EF4-FFF2-40B4-BE49-F238E27FC236}">
                <a16:creationId xmlns:a16="http://schemas.microsoft.com/office/drawing/2014/main" id="{F983464A-90D2-4755-9B22-38AABEB3F04C}"/>
              </a:ext>
            </a:extLst>
          </p:cNvPr>
          <p:cNvGraphicFramePr>
            <a:graphicFrameLocks noGrp="1"/>
          </p:cNvGraphicFramePr>
          <p:nvPr>
            <p:extLst>
              <p:ext uri="{D42A27DB-BD31-4B8C-83A1-F6EECF244321}">
                <p14:modId xmlns:p14="http://schemas.microsoft.com/office/powerpoint/2010/main" val="969316785"/>
              </p:ext>
            </p:extLst>
          </p:nvPr>
        </p:nvGraphicFramePr>
        <p:xfrm>
          <a:off x="3375026" y="5380355"/>
          <a:ext cx="8326436" cy="1112520"/>
        </p:xfrm>
        <a:graphic>
          <a:graphicData uri="http://schemas.openxmlformats.org/drawingml/2006/table">
            <a:tbl>
              <a:tblPr firstRow="1" bandRow="1">
                <a:tableStyleId>{3B4B98B0-60AC-42C2-AFA5-B58CD77FA1E5}</a:tableStyleId>
              </a:tblPr>
              <a:tblGrid>
                <a:gridCol w="3517961">
                  <a:extLst>
                    <a:ext uri="{9D8B030D-6E8A-4147-A177-3AD203B41FA5}">
                      <a16:colId xmlns:a16="http://schemas.microsoft.com/office/drawing/2014/main" val="1058803518"/>
                    </a:ext>
                  </a:extLst>
                </a:gridCol>
                <a:gridCol w="1602825">
                  <a:extLst>
                    <a:ext uri="{9D8B030D-6E8A-4147-A177-3AD203B41FA5}">
                      <a16:colId xmlns:a16="http://schemas.microsoft.com/office/drawing/2014/main" val="747522829"/>
                    </a:ext>
                  </a:extLst>
                </a:gridCol>
                <a:gridCol w="1602825">
                  <a:extLst>
                    <a:ext uri="{9D8B030D-6E8A-4147-A177-3AD203B41FA5}">
                      <a16:colId xmlns:a16="http://schemas.microsoft.com/office/drawing/2014/main" val="2086913368"/>
                    </a:ext>
                  </a:extLst>
                </a:gridCol>
                <a:gridCol w="1602825">
                  <a:extLst>
                    <a:ext uri="{9D8B030D-6E8A-4147-A177-3AD203B41FA5}">
                      <a16:colId xmlns:a16="http://schemas.microsoft.com/office/drawing/2014/main" val="3895135351"/>
                    </a:ext>
                  </a:extLst>
                </a:gridCol>
              </a:tblGrid>
              <a:tr h="370840">
                <a:tc>
                  <a:txBody>
                    <a:bodyPr/>
                    <a:lstStyle/>
                    <a:p>
                      <a:pPr algn="ctr"/>
                      <a:r>
                        <a:rPr lang="zh-TW" altLang="en-US" dirty="0"/>
                        <a:t>夏季</a:t>
                      </a:r>
                      <a:r>
                        <a:rPr lang="en-US" altLang="zh-TW" dirty="0"/>
                        <a:t>08-17</a:t>
                      </a:r>
                      <a:r>
                        <a:rPr lang="zh-TW" altLang="en-US" dirty="0"/>
                        <a:t>時每小時應休息分鐘數</a:t>
                      </a:r>
                    </a:p>
                  </a:txBody>
                  <a:tcPr/>
                </a:tc>
                <a:tc>
                  <a:txBody>
                    <a:bodyPr/>
                    <a:lstStyle/>
                    <a:p>
                      <a:pPr algn="ctr"/>
                      <a:r>
                        <a:rPr lang="zh-TW" altLang="en-US" dirty="0"/>
                        <a:t>輕工作</a:t>
                      </a:r>
                    </a:p>
                  </a:txBody>
                  <a:tcPr/>
                </a:tc>
                <a:tc>
                  <a:txBody>
                    <a:bodyPr/>
                    <a:lstStyle/>
                    <a:p>
                      <a:pPr algn="ctr"/>
                      <a:r>
                        <a:rPr lang="zh-TW" altLang="en-US" dirty="0"/>
                        <a:t>中工作</a:t>
                      </a:r>
                    </a:p>
                  </a:txBody>
                  <a:tcPr/>
                </a:tc>
                <a:tc>
                  <a:txBody>
                    <a:bodyPr/>
                    <a:lstStyle/>
                    <a:p>
                      <a:pPr algn="ctr"/>
                      <a:r>
                        <a:rPr lang="zh-TW" altLang="en-US" dirty="0"/>
                        <a:t>重工作</a:t>
                      </a:r>
                    </a:p>
                  </a:txBody>
                  <a:tcPr/>
                </a:tc>
                <a:extLst>
                  <a:ext uri="{0D108BD9-81ED-4DB2-BD59-A6C34878D82A}">
                    <a16:rowId xmlns:a16="http://schemas.microsoft.com/office/drawing/2014/main" val="3727485044"/>
                  </a:ext>
                </a:extLst>
              </a:tr>
              <a:tr h="370840">
                <a:tc>
                  <a:txBody>
                    <a:bodyPr/>
                    <a:lstStyle/>
                    <a:p>
                      <a:pPr algn="ctr"/>
                      <a:r>
                        <a:rPr lang="en-US" altLang="zh-TW" dirty="0"/>
                        <a:t>2000</a:t>
                      </a:r>
                      <a:r>
                        <a:rPr lang="zh-TW" altLang="en-US" dirty="0"/>
                        <a:t>年</a:t>
                      </a:r>
                    </a:p>
                  </a:txBody>
                  <a:tcPr/>
                </a:tc>
                <a:tc>
                  <a:txBody>
                    <a:bodyPr/>
                    <a:lstStyle/>
                    <a:p>
                      <a:pPr algn="ctr"/>
                      <a:r>
                        <a:rPr lang="en-US" altLang="zh-TW" dirty="0"/>
                        <a:t>3</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20</a:t>
                      </a:r>
                      <a:endParaRPr lang="zh-TW" altLang="en-US" dirty="0"/>
                    </a:p>
                  </a:txBody>
                  <a:tcPr/>
                </a:tc>
                <a:extLst>
                  <a:ext uri="{0D108BD9-81ED-4DB2-BD59-A6C34878D82A}">
                    <a16:rowId xmlns:a16="http://schemas.microsoft.com/office/drawing/2014/main" val="4157690469"/>
                  </a:ext>
                </a:extLst>
              </a:tr>
              <a:tr h="370840">
                <a:tc>
                  <a:txBody>
                    <a:bodyPr/>
                    <a:lstStyle/>
                    <a:p>
                      <a:pPr algn="ctr"/>
                      <a:r>
                        <a:rPr lang="en-US" altLang="zh-TW" dirty="0"/>
                        <a:t>2018</a:t>
                      </a:r>
                      <a:r>
                        <a:rPr lang="zh-TW" altLang="en-US" dirty="0"/>
                        <a:t>年</a:t>
                      </a:r>
                    </a:p>
                  </a:txBody>
                  <a:tcPr/>
                </a:tc>
                <a:tc>
                  <a:txBody>
                    <a:bodyPr/>
                    <a:lstStyle/>
                    <a:p>
                      <a:pPr algn="ctr"/>
                      <a:r>
                        <a:rPr lang="en-US" altLang="zh-TW" dirty="0"/>
                        <a:t>9</a:t>
                      </a:r>
                      <a:endParaRPr lang="zh-TW" altLang="en-US" dirty="0"/>
                    </a:p>
                  </a:txBody>
                  <a:tcPr/>
                </a:tc>
                <a:tc>
                  <a:txBody>
                    <a:bodyPr/>
                    <a:lstStyle/>
                    <a:p>
                      <a:pPr algn="ctr"/>
                      <a:r>
                        <a:rPr lang="en-US" altLang="zh-TW" dirty="0"/>
                        <a:t>20</a:t>
                      </a:r>
                      <a:endParaRPr lang="zh-TW" altLang="en-US" dirty="0"/>
                    </a:p>
                  </a:txBody>
                  <a:tcPr/>
                </a:tc>
                <a:tc>
                  <a:txBody>
                    <a:bodyPr/>
                    <a:lstStyle/>
                    <a:p>
                      <a:pPr algn="ctr"/>
                      <a:r>
                        <a:rPr lang="en-US" altLang="zh-TW" dirty="0"/>
                        <a:t>30</a:t>
                      </a:r>
                      <a:endParaRPr lang="zh-TW" altLang="en-US" dirty="0"/>
                    </a:p>
                  </a:txBody>
                  <a:tcPr/>
                </a:tc>
                <a:extLst>
                  <a:ext uri="{0D108BD9-81ED-4DB2-BD59-A6C34878D82A}">
                    <a16:rowId xmlns:a16="http://schemas.microsoft.com/office/drawing/2014/main" val="551830058"/>
                  </a:ext>
                </a:extLst>
              </a:tr>
            </a:tbl>
          </a:graphicData>
        </a:graphic>
      </p:graphicFrame>
    </p:spTree>
    <p:extLst>
      <p:ext uri="{BB962C8B-B14F-4D97-AF65-F5344CB8AC3E}">
        <p14:creationId xmlns:p14="http://schemas.microsoft.com/office/powerpoint/2010/main" val="175017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標題 1">
            <a:extLst>
              <a:ext uri="{FF2B5EF4-FFF2-40B4-BE49-F238E27FC236}">
                <a16:creationId xmlns:a16="http://schemas.microsoft.com/office/drawing/2014/main" id="{9E803120-BE0D-4478-9ED5-940FB74891A5}"/>
              </a:ext>
            </a:extLst>
          </p:cNvPr>
          <p:cNvSpPr>
            <a:spLocks noGrp="1"/>
          </p:cNvSpPr>
          <p:nvPr>
            <p:ph type="title"/>
          </p:nvPr>
        </p:nvSpPr>
        <p:spPr>
          <a:xfrm>
            <a:off x="838200" y="585216"/>
            <a:ext cx="10515600" cy="1325563"/>
          </a:xfrm>
        </p:spPr>
        <p:txBody>
          <a:bodyPr>
            <a:normAutofit/>
          </a:bodyPr>
          <a:lstStyle/>
          <a:p>
            <a:r>
              <a:rPr lang="en-US" altLang="zh-TW" dirty="0">
                <a:solidFill>
                  <a:schemeClr val="bg1"/>
                </a:solidFill>
                <a:latin typeface="微軟正黑體" panose="020B0604030504040204" pitchFamily="34" charset="-120"/>
                <a:ea typeface="微軟正黑體" panose="020B0604030504040204" pitchFamily="34" charset="-120"/>
              </a:rPr>
              <a:t>WBGT</a:t>
            </a:r>
            <a:r>
              <a:rPr lang="zh-TW" altLang="en-US" dirty="0">
                <a:solidFill>
                  <a:schemeClr val="bg1"/>
                </a:solidFill>
                <a:latin typeface="微軟正黑體" panose="020B0604030504040204" pitchFamily="34" charset="-120"/>
                <a:ea typeface="微軟正黑體" panose="020B0604030504040204" pitchFamily="34" charset="-120"/>
              </a:rPr>
              <a:t>量測與估計</a:t>
            </a:r>
          </a:p>
        </p:txBody>
      </p:sp>
      <p:sp>
        <p:nvSpPr>
          <p:cNvPr id="9" name="內容版面配置區 2">
            <a:extLst>
              <a:ext uri="{FF2B5EF4-FFF2-40B4-BE49-F238E27FC236}">
                <a16:creationId xmlns:a16="http://schemas.microsoft.com/office/drawing/2014/main" id="{D016F4D7-EDAA-4CF5-B0ED-97FC6BC0F6FD}"/>
              </a:ext>
            </a:extLst>
          </p:cNvPr>
          <p:cNvSpPr>
            <a:spLocks noGrp="1"/>
          </p:cNvSpPr>
          <p:nvPr>
            <p:ph idx="1"/>
          </p:nvPr>
        </p:nvSpPr>
        <p:spPr>
          <a:xfrm>
            <a:off x="4012163" y="3265939"/>
            <a:ext cx="7634245" cy="2540539"/>
          </a:xfrm>
        </p:spPr>
        <p:txBody>
          <a:bodyPr anchor="ctr">
            <a:noAutofit/>
          </a:bodyPr>
          <a:lstStyle/>
          <a:p>
            <a:r>
              <a:rPr lang="zh-TW" altLang="en-US" sz="2400" dirty="0">
                <a:latin typeface="微軟正黑體" panose="020B0604030504040204" pitchFamily="34" charset="-120"/>
                <a:ea typeface="微軟正黑體" panose="020B0604030504040204" pitchFamily="34" charset="-120"/>
              </a:rPr>
              <a:t>室內量測 </a:t>
            </a:r>
            <a:r>
              <a:rPr lang="en-US" altLang="zh-TW" sz="2400" dirty="0"/>
              <a:t>WBGT</a:t>
            </a:r>
            <a:r>
              <a:rPr lang="zh-TW" altLang="en-US" sz="2400" dirty="0"/>
              <a:t> </a:t>
            </a:r>
            <a:r>
              <a:rPr lang="en-US" altLang="zh-TW" sz="2400" dirty="0"/>
              <a:t>= 0.7</a:t>
            </a:r>
            <a:r>
              <a:rPr lang="zh-TW" altLang="en-US" sz="2400" dirty="0"/>
              <a:t> * </a:t>
            </a:r>
            <a:r>
              <a:rPr lang="en-US" altLang="zh-TW" sz="2400" dirty="0"/>
              <a:t>Tw</a:t>
            </a:r>
            <a:r>
              <a:rPr lang="zh-TW" altLang="en-US" sz="2400" dirty="0"/>
              <a:t> </a:t>
            </a:r>
            <a:r>
              <a:rPr lang="en-US" altLang="zh-TW" sz="2400" dirty="0"/>
              <a:t>+</a:t>
            </a:r>
            <a:r>
              <a:rPr lang="zh-TW" altLang="en-US" sz="2400" dirty="0"/>
              <a:t> </a:t>
            </a:r>
            <a:r>
              <a:rPr lang="en-US" altLang="zh-TW" sz="2400" dirty="0"/>
              <a:t>0.3 * </a:t>
            </a:r>
            <a:r>
              <a:rPr lang="en-US" altLang="zh-TW" sz="2400" dirty="0" err="1"/>
              <a:t>Tg</a:t>
            </a:r>
            <a:r>
              <a:rPr lang="en-US" altLang="zh-TW" sz="2400" dirty="0"/>
              <a:t> </a:t>
            </a:r>
            <a:endParaRPr lang="en-US" altLang="zh-TW" sz="2400"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使用商用儀器直接測量，包括乾球溫度</a:t>
            </a:r>
            <a:r>
              <a:rPr lang="en-US" altLang="zh-TW" dirty="0">
                <a:latin typeface="微軟正黑體" panose="020B0604030504040204" pitchFamily="34" charset="-120"/>
                <a:ea typeface="微軟正黑體" panose="020B0604030504040204" pitchFamily="34" charset="-120"/>
              </a:rPr>
              <a:t>(Ta)</a:t>
            </a:r>
            <a:r>
              <a:rPr lang="zh-TW" altLang="en-US" dirty="0">
                <a:latin typeface="微軟正黑體" panose="020B0604030504040204" pitchFamily="34" charset="-120"/>
                <a:ea typeface="微軟正黑體" panose="020B0604030504040204" pitchFamily="34" charset="-120"/>
              </a:rPr>
              <a:t>、黑球溫度</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Tg</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及濕球溫度</a:t>
            </a:r>
            <a:r>
              <a:rPr lang="en-US" altLang="zh-TW" dirty="0">
                <a:latin typeface="微軟正黑體" panose="020B0604030504040204" pitchFamily="34" charset="-120"/>
                <a:ea typeface="微軟正黑體" panose="020B0604030504040204" pitchFamily="34" charset="-120"/>
              </a:rPr>
              <a:t>(Tw)</a:t>
            </a:r>
            <a:r>
              <a:rPr lang="zh-TW" altLang="en-US" dirty="0">
                <a:latin typeface="微軟正黑體" panose="020B0604030504040204" pitchFamily="34" charset="-120"/>
                <a:ea typeface="微軟正黑體" panose="020B0604030504040204" pitchFamily="34" charset="-120"/>
              </a:rPr>
              <a:t>，再綜合此三種溫度而得。</a:t>
            </a:r>
            <a:endParaRPr lang="en-US" altLang="zh-TW"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室外量測 </a:t>
            </a:r>
            <a:r>
              <a:rPr lang="en-US" altLang="zh-TW" sz="2400" dirty="0"/>
              <a:t>WBGT = 0.7 * Tw + 0.2 * </a:t>
            </a:r>
            <a:r>
              <a:rPr lang="en-US" altLang="zh-TW" sz="2400" dirty="0" err="1"/>
              <a:t>Tg</a:t>
            </a:r>
            <a:r>
              <a:rPr lang="en-US" altLang="zh-TW" sz="2400" dirty="0"/>
              <a:t> + 0.1 * Ta </a:t>
            </a:r>
          </a:p>
          <a:p>
            <a:pPr lvl="1"/>
            <a:r>
              <a:rPr lang="zh-TW" altLang="en-US" dirty="0">
                <a:latin typeface="微軟正黑體" panose="020B0604030504040204" pitchFamily="34" charset="-120"/>
                <a:ea typeface="微軟正黑體" panose="020B0604030504040204" pitchFamily="34" charset="-120"/>
              </a:rPr>
              <a:t>市售之測量儀器，長時間在日照下進行測量會有過熱當機的問題，無法依傳統測量方法在戶外高氣溫作業環境下進行勞工熱危害暴險評估。</a:t>
            </a:r>
            <a:endParaRPr lang="en-US" altLang="zh-TW" dirty="0">
              <a:latin typeface="微軟正黑體" panose="020B0604030504040204" pitchFamily="34" charset="-120"/>
              <a:ea typeface="微軟正黑體" panose="020B0604030504040204" pitchFamily="34" charset="-120"/>
            </a:endParaRPr>
          </a:p>
          <a:p>
            <a:r>
              <a:rPr lang="zh-TW" altLang="en-US" sz="2400" b="1" dirty="0">
                <a:solidFill>
                  <a:schemeClr val="accent1"/>
                </a:solidFill>
                <a:latin typeface="微軟正黑體" panose="020B0604030504040204" pitchFamily="34" charset="-120"/>
                <a:ea typeface="微軟正黑體" panose="020B0604030504040204" pitchFamily="34" charset="-120"/>
              </a:rPr>
              <a:t>替代方案：使用中央氣象局的氣象資料推算</a:t>
            </a:r>
            <a:endParaRPr lang="en-US" altLang="zh-TW" sz="2400" b="1" dirty="0">
              <a:solidFill>
                <a:schemeClr val="accent1"/>
              </a:solidFill>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可得乾球溫度，但缺乏濕球溫度及黑球溫度資料，因此利用氣象局已有與濕球及黑球溫度相關的測量數據再代入理論推導式來計算出室外 </a:t>
            </a:r>
            <a:r>
              <a:rPr lang="en-US" altLang="zh-TW" dirty="0">
                <a:latin typeface="微軟正黑體" panose="020B0604030504040204" pitchFamily="34" charset="-120"/>
                <a:ea typeface="微軟正黑體" panose="020B0604030504040204" pitchFamily="34" charset="-120"/>
              </a:rPr>
              <a:t>WBGT </a:t>
            </a:r>
            <a:r>
              <a:rPr lang="zh-TW" altLang="en-US" dirty="0">
                <a:latin typeface="微軟正黑體" panose="020B0604030504040204" pitchFamily="34" charset="-120"/>
                <a:ea typeface="微軟正黑體" panose="020B0604030504040204" pitchFamily="34" charset="-120"/>
              </a:rPr>
              <a:t>指數</a:t>
            </a:r>
          </a:p>
        </p:txBody>
      </p:sp>
      <p:pic>
        <p:nvPicPr>
          <p:cNvPr id="12" name="Picture 2" descr="TSI Quest QUESTemp 32-34-36 Area Heat Stress Monitors -">
            <a:extLst>
              <a:ext uri="{FF2B5EF4-FFF2-40B4-BE49-F238E27FC236}">
                <a16:creationId xmlns:a16="http://schemas.microsoft.com/office/drawing/2014/main" id="{CF9B2DD0-23C7-442A-824A-26918EA3C9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390" y="3293472"/>
            <a:ext cx="3746773" cy="32170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48A7E25B-6883-4365-91B3-1722568EE9DE}"/>
              </a:ext>
            </a:extLst>
          </p:cNvPr>
          <p:cNvSpPr/>
          <p:nvPr/>
        </p:nvSpPr>
        <p:spPr>
          <a:xfrm>
            <a:off x="573831" y="2884322"/>
            <a:ext cx="869302"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黑球</a:t>
            </a:r>
          </a:p>
        </p:txBody>
      </p:sp>
      <p:sp>
        <p:nvSpPr>
          <p:cNvPr id="15" name="矩形: 圓角 14">
            <a:extLst>
              <a:ext uri="{FF2B5EF4-FFF2-40B4-BE49-F238E27FC236}">
                <a16:creationId xmlns:a16="http://schemas.microsoft.com/office/drawing/2014/main" id="{B859B2EC-C666-4C82-81DC-181B34DD6F17}"/>
              </a:ext>
            </a:extLst>
          </p:cNvPr>
          <p:cNvSpPr/>
          <p:nvPr/>
        </p:nvSpPr>
        <p:spPr>
          <a:xfrm>
            <a:off x="2834419" y="2884324"/>
            <a:ext cx="869302"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乾球</a:t>
            </a:r>
          </a:p>
        </p:txBody>
      </p:sp>
      <p:sp>
        <p:nvSpPr>
          <p:cNvPr id="16" name="矩形: 圓角 15">
            <a:extLst>
              <a:ext uri="{FF2B5EF4-FFF2-40B4-BE49-F238E27FC236}">
                <a16:creationId xmlns:a16="http://schemas.microsoft.com/office/drawing/2014/main" id="{3655A106-52FC-49D2-906D-DBCE4861320F}"/>
              </a:ext>
            </a:extLst>
          </p:cNvPr>
          <p:cNvSpPr/>
          <p:nvPr/>
        </p:nvSpPr>
        <p:spPr>
          <a:xfrm>
            <a:off x="1704125" y="2884323"/>
            <a:ext cx="869302"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溼球</a:t>
            </a:r>
          </a:p>
        </p:txBody>
      </p:sp>
      <p:pic>
        <p:nvPicPr>
          <p:cNvPr id="14" name="圖片 13">
            <a:extLst>
              <a:ext uri="{FF2B5EF4-FFF2-40B4-BE49-F238E27FC236}">
                <a16:creationId xmlns:a16="http://schemas.microsoft.com/office/drawing/2014/main" id="{BF5CB4F2-BED3-4071-B20A-F8005E69CD52}"/>
              </a:ext>
            </a:extLst>
          </p:cNvPr>
          <p:cNvPicPr>
            <a:picLocks noChangeAspect="1"/>
          </p:cNvPicPr>
          <p:nvPr/>
        </p:nvPicPr>
        <p:blipFill rotWithShape="1">
          <a:blip r:embed="rId3"/>
          <a:srcRect r="3672"/>
          <a:stretch/>
        </p:blipFill>
        <p:spPr>
          <a:xfrm>
            <a:off x="5554648" y="306554"/>
            <a:ext cx="6637352" cy="1854311"/>
          </a:xfrm>
          <a:prstGeom prst="rect">
            <a:avLst/>
          </a:prstGeom>
        </p:spPr>
      </p:pic>
    </p:spTree>
    <p:extLst>
      <p:ext uri="{BB962C8B-B14F-4D97-AF65-F5344CB8AC3E}">
        <p14:creationId xmlns:p14="http://schemas.microsoft.com/office/powerpoint/2010/main" val="128442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2B18BCC-CF9B-495A-8697-5D592F942E85}"/>
              </a:ext>
            </a:extLst>
          </p:cNvPr>
          <p:cNvSpPr>
            <a:spLocks noGrp="1"/>
          </p:cNvSpPr>
          <p:nvPr>
            <p:ph type="title"/>
          </p:nvPr>
        </p:nvSpPr>
        <p:spPr>
          <a:xfrm>
            <a:off x="838200" y="585216"/>
            <a:ext cx="10515600" cy="1325563"/>
          </a:xfrm>
        </p:spPr>
        <p:txBody>
          <a:bodyPr>
            <a:normAutofit/>
          </a:bodyPr>
          <a:lstStyle/>
          <a:p>
            <a:r>
              <a:rPr lang="en-US" altLang="zh-TW" dirty="0">
                <a:solidFill>
                  <a:schemeClr val="bg1"/>
                </a:solidFill>
              </a:rPr>
              <a:t>Estimate WBGT</a:t>
            </a:r>
            <a:endParaRPr lang="zh-TW" altLang="en-US" dirty="0">
              <a:solidFill>
                <a:schemeClr val="bg1"/>
              </a:solidFill>
            </a:endParaRPr>
          </a:p>
        </p:txBody>
      </p:sp>
      <p:sp>
        <p:nvSpPr>
          <p:cNvPr id="3" name="內容版面配置區 2">
            <a:extLst>
              <a:ext uri="{FF2B5EF4-FFF2-40B4-BE49-F238E27FC236}">
                <a16:creationId xmlns:a16="http://schemas.microsoft.com/office/drawing/2014/main" id="{129C4285-8F4F-4BCE-ABB3-40CC06D7F933}"/>
              </a:ext>
            </a:extLst>
          </p:cNvPr>
          <p:cNvSpPr>
            <a:spLocks noGrp="1"/>
          </p:cNvSpPr>
          <p:nvPr>
            <p:ph idx="1"/>
          </p:nvPr>
        </p:nvSpPr>
        <p:spPr>
          <a:xfrm>
            <a:off x="8143875" y="2516777"/>
            <a:ext cx="3505580" cy="3660185"/>
          </a:xfrm>
        </p:spPr>
        <p:txBody>
          <a:bodyPr anchor="ctr">
            <a:normAutofit/>
          </a:bodyPr>
          <a:lstStyle/>
          <a:p>
            <a:pPr marL="0" indent="0">
              <a:buNone/>
            </a:pPr>
            <a:r>
              <a:rPr lang="zh-TW" altLang="en-US" sz="2400" dirty="0"/>
              <a:t>資料來源</a:t>
            </a:r>
            <a:endParaRPr lang="en-US" altLang="zh-TW" sz="2400" dirty="0"/>
          </a:p>
          <a:p>
            <a:r>
              <a:rPr lang="zh-TW" altLang="en-US" sz="2400" dirty="0"/>
              <a:t>氣象局測站</a:t>
            </a:r>
            <a:r>
              <a:rPr lang="en-US" altLang="zh-TW" sz="2400" dirty="0"/>
              <a:t>Hourly</a:t>
            </a:r>
            <a:r>
              <a:rPr lang="zh-TW" altLang="en-US" sz="2400" dirty="0"/>
              <a:t>資料</a:t>
            </a:r>
            <a:endParaRPr lang="en-US" altLang="zh-TW" sz="2400" dirty="0"/>
          </a:p>
          <a:p>
            <a:r>
              <a:rPr lang="zh-TW" altLang="en-US" sz="2400" dirty="0"/>
              <a:t>長度：</a:t>
            </a:r>
            <a:r>
              <a:rPr lang="en-US" altLang="zh-TW" sz="2400" dirty="0"/>
              <a:t>191101~201812</a:t>
            </a:r>
            <a:endParaRPr lang="zh-TW" altLang="en-US" sz="2400" dirty="0"/>
          </a:p>
          <a:p>
            <a:endParaRPr lang="zh-TW" altLang="en-US" sz="2200" dirty="0"/>
          </a:p>
        </p:txBody>
      </p:sp>
      <p:grpSp>
        <p:nvGrpSpPr>
          <p:cNvPr id="5" name="群組 4">
            <a:extLst>
              <a:ext uri="{FF2B5EF4-FFF2-40B4-BE49-F238E27FC236}">
                <a16:creationId xmlns:a16="http://schemas.microsoft.com/office/drawing/2014/main" id="{3584453D-F217-4F6B-8F42-5B2164CE8BAD}"/>
              </a:ext>
            </a:extLst>
          </p:cNvPr>
          <p:cNvGrpSpPr/>
          <p:nvPr/>
        </p:nvGrpSpPr>
        <p:grpSpPr>
          <a:xfrm>
            <a:off x="1293358" y="2286129"/>
            <a:ext cx="6662057" cy="4123945"/>
            <a:chOff x="1293358" y="2286129"/>
            <a:chExt cx="6662057" cy="4123945"/>
          </a:xfrm>
        </p:grpSpPr>
        <p:pic>
          <p:nvPicPr>
            <p:cNvPr id="11" name="圖片 10">
              <a:extLst>
                <a:ext uri="{FF2B5EF4-FFF2-40B4-BE49-F238E27FC236}">
                  <a16:creationId xmlns:a16="http://schemas.microsoft.com/office/drawing/2014/main" id="{0896A10E-F11F-4965-8299-975D38048DF7}"/>
                </a:ext>
              </a:extLst>
            </p:cNvPr>
            <p:cNvPicPr>
              <a:picLocks noChangeAspect="1"/>
            </p:cNvPicPr>
            <p:nvPr/>
          </p:nvPicPr>
          <p:blipFill rotWithShape="1">
            <a:blip r:embed="rId2">
              <a:extLst>
                <a:ext uri="{28A0092B-C50C-407E-A947-70E740481C1C}">
                  <a14:useLocalDpi xmlns:a14="http://schemas.microsoft.com/office/drawing/2010/main" val="0"/>
                </a:ext>
              </a:extLst>
            </a:blip>
            <a:srcRect l="-421" r="-140"/>
            <a:stretch/>
          </p:blipFill>
          <p:spPr>
            <a:xfrm>
              <a:off x="1293358" y="2749889"/>
              <a:ext cx="6662057" cy="3660185"/>
            </a:xfrm>
            <a:prstGeom prst="rect">
              <a:avLst/>
            </a:prstGeom>
          </p:spPr>
        </p:pic>
        <p:sp>
          <p:nvSpPr>
            <p:cNvPr id="4" name="文字方塊 3">
              <a:extLst>
                <a:ext uri="{FF2B5EF4-FFF2-40B4-BE49-F238E27FC236}">
                  <a16:creationId xmlns:a16="http://schemas.microsoft.com/office/drawing/2014/main" id="{C9F91491-131F-4D2F-ADB6-D681BDD28C07}"/>
                </a:ext>
              </a:extLst>
            </p:cNvPr>
            <p:cNvSpPr txBox="1"/>
            <p:nvPr/>
          </p:nvSpPr>
          <p:spPr>
            <a:xfrm>
              <a:off x="1671638" y="2286129"/>
              <a:ext cx="877163" cy="369332"/>
            </a:xfrm>
            <a:prstGeom prst="rect">
              <a:avLst/>
            </a:prstGeom>
            <a:noFill/>
          </p:spPr>
          <p:txBody>
            <a:bodyPr wrap="none" rtlCol="0">
              <a:spAutoFit/>
            </a:bodyPr>
            <a:lstStyle/>
            <a:p>
              <a:r>
                <a:rPr lang="zh-TW" altLang="en-US" dirty="0"/>
                <a:t>正相關</a:t>
              </a:r>
            </a:p>
          </p:txBody>
        </p:sp>
        <p:sp>
          <p:nvSpPr>
            <p:cNvPr id="7" name="文字方塊 6">
              <a:extLst>
                <a:ext uri="{FF2B5EF4-FFF2-40B4-BE49-F238E27FC236}">
                  <a16:creationId xmlns:a16="http://schemas.microsoft.com/office/drawing/2014/main" id="{75EC18DF-18D1-48F4-9346-774ED94E59F1}"/>
                </a:ext>
              </a:extLst>
            </p:cNvPr>
            <p:cNvSpPr txBox="1"/>
            <p:nvPr/>
          </p:nvSpPr>
          <p:spPr>
            <a:xfrm>
              <a:off x="3281363" y="2286129"/>
              <a:ext cx="877163" cy="369332"/>
            </a:xfrm>
            <a:prstGeom prst="rect">
              <a:avLst/>
            </a:prstGeom>
            <a:noFill/>
          </p:spPr>
          <p:txBody>
            <a:bodyPr wrap="none" rtlCol="0">
              <a:spAutoFit/>
            </a:bodyPr>
            <a:lstStyle/>
            <a:p>
              <a:r>
                <a:rPr lang="zh-TW" altLang="en-US" dirty="0"/>
                <a:t>正相關</a:t>
              </a:r>
            </a:p>
          </p:txBody>
        </p:sp>
        <p:sp>
          <p:nvSpPr>
            <p:cNvPr id="8" name="文字方塊 7">
              <a:extLst>
                <a:ext uri="{FF2B5EF4-FFF2-40B4-BE49-F238E27FC236}">
                  <a16:creationId xmlns:a16="http://schemas.microsoft.com/office/drawing/2014/main" id="{C8168D97-42D1-49C6-B69A-4593DCF7C379}"/>
                </a:ext>
              </a:extLst>
            </p:cNvPr>
            <p:cNvSpPr txBox="1"/>
            <p:nvPr/>
          </p:nvSpPr>
          <p:spPr>
            <a:xfrm>
              <a:off x="4934814" y="2286129"/>
              <a:ext cx="877163" cy="369332"/>
            </a:xfrm>
            <a:prstGeom prst="rect">
              <a:avLst/>
            </a:prstGeom>
            <a:noFill/>
          </p:spPr>
          <p:txBody>
            <a:bodyPr wrap="none" rtlCol="0">
              <a:spAutoFit/>
            </a:bodyPr>
            <a:lstStyle/>
            <a:p>
              <a:r>
                <a:rPr lang="zh-TW" altLang="en-US" dirty="0"/>
                <a:t>負相關</a:t>
              </a:r>
            </a:p>
          </p:txBody>
        </p:sp>
        <p:sp>
          <p:nvSpPr>
            <p:cNvPr id="9" name="文字方塊 8">
              <a:extLst>
                <a:ext uri="{FF2B5EF4-FFF2-40B4-BE49-F238E27FC236}">
                  <a16:creationId xmlns:a16="http://schemas.microsoft.com/office/drawing/2014/main" id="{299580E4-3B06-4869-8194-23E8D7738F78}"/>
                </a:ext>
              </a:extLst>
            </p:cNvPr>
            <p:cNvSpPr txBox="1"/>
            <p:nvPr/>
          </p:nvSpPr>
          <p:spPr>
            <a:xfrm>
              <a:off x="6656667" y="2286129"/>
              <a:ext cx="877163" cy="369332"/>
            </a:xfrm>
            <a:prstGeom prst="rect">
              <a:avLst/>
            </a:prstGeom>
            <a:noFill/>
          </p:spPr>
          <p:txBody>
            <a:bodyPr wrap="square" rtlCol="0">
              <a:spAutoFit/>
            </a:bodyPr>
            <a:lstStyle/>
            <a:p>
              <a:r>
                <a:rPr lang="zh-TW" altLang="en-US" dirty="0"/>
                <a:t>正相關</a:t>
              </a:r>
            </a:p>
          </p:txBody>
        </p:sp>
      </p:grpSp>
    </p:spTree>
    <p:extLst>
      <p:ext uri="{BB962C8B-B14F-4D97-AF65-F5344CB8AC3E}">
        <p14:creationId xmlns:p14="http://schemas.microsoft.com/office/powerpoint/2010/main" val="337547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TW" altLang="en-US" sz="5800" kern="1200" dirty="0">
                <a:solidFill>
                  <a:schemeClr val="tx1"/>
                </a:solidFill>
                <a:latin typeface="微軟正黑體" panose="020B0604030504040204" pitchFamily="34" charset="-120"/>
                <a:ea typeface="微軟正黑體" panose="020B0604030504040204" pitchFamily="34" charset="-120"/>
              </a:rPr>
              <a:t>以氣象局測站資料分析臺灣</a:t>
            </a:r>
            <a:r>
              <a:rPr lang="en-US" altLang="zh-TW" sz="5800" kern="1200" dirty="0">
                <a:solidFill>
                  <a:schemeClr val="tx1"/>
                </a:solidFill>
                <a:latin typeface="微軟正黑體" panose="020B0604030504040204" pitchFamily="34" charset="-120"/>
                <a:ea typeface="微軟正黑體" panose="020B0604030504040204" pitchFamily="34" charset="-120"/>
              </a:rPr>
              <a:t>WBGT</a:t>
            </a:r>
            <a:r>
              <a:rPr lang="en-US" altLang="zh-TW" sz="5400" dirty="0"/>
              <a:t>（°C）</a:t>
            </a:r>
            <a:r>
              <a:rPr lang="zh-TW" altLang="en-US" sz="5800" dirty="0">
                <a:latin typeface="微軟正黑體" panose="020B0604030504040204" pitchFamily="34" charset="-120"/>
                <a:ea typeface="微軟正黑體" panose="020B0604030504040204" pitchFamily="34" charset="-120"/>
              </a:rPr>
              <a:t>趨勢</a:t>
            </a:r>
            <a:endParaRPr lang="en-US" altLang="zh-TW" sz="5800" kern="1200" dirty="0">
              <a:solidFill>
                <a:schemeClr val="tx1"/>
              </a:solidFill>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altLang="zh-TW" dirty="0">
                <a:solidFill>
                  <a:schemeClr val="accent1">
                    <a:lumMod val="60000"/>
                    <a:lumOff val="40000"/>
                  </a:schemeClr>
                </a:solidFill>
              </a:rPr>
              <a:t>Input Ta, RH, WS, SR</a:t>
            </a:r>
            <a:endParaRPr lang="en-US" altLang="zh-TW" sz="2400" kern="1200" dirty="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23434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en-US" altLang="zh-TW" kern="1200" dirty="0">
                <a:solidFill>
                  <a:schemeClr val="bg1"/>
                </a:solidFill>
                <a:latin typeface="微軟正黑體" panose="020B0604030504040204" pitchFamily="34" charset="-120"/>
                <a:ea typeface="微軟正黑體" panose="020B0604030504040204" pitchFamily="34" charset="-120"/>
              </a:rPr>
              <a:t>WBGT</a:t>
            </a:r>
            <a:r>
              <a:rPr lang="zh-TW" altLang="en-US" kern="1200" dirty="0">
                <a:solidFill>
                  <a:schemeClr val="bg1"/>
                </a:solidFill>
                <a:latin typeface="微軟正黑體" panose="020B0604030504040204" pitchFamily="34" charset="-120"/>
                <a:ea typeface="微軟正黑體" panose="020B0604030504040204" pitchFamily="34" charset="-120"/>
              </a:rPr>
              <a:t>年際變化</a:t>
            </a:r>
            <a:endParaRPr lang="en-US" altLang="zh-TW" kern="1200" dirty="0">
              <a:solidFill>
                <a:schemeClr val="bg1"/>
              </a:solidFill>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27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0063C9-C3CA-484B-852B-26E2E0208B39}"/>
              </a:ext>
            </a:extLst>
          </p:cNvPr>
          <p:cNvSpPr>
            <a:spLocks noGrp="1"/>
          </p:cNvSpPr>
          <p:nvPr>
            <p:ph type="title"/>
          </p:nvPr>
        </p:nvSpPr>
        <p:spPr/>
        <p:txBody>
          <a:bodyPr/>
          <a:lstStyle/>
          <a:p>
            <a:r>
              <a:rPr lang="en-US" altLang="zh-TW" dirty="0">
                <a:solidFill>
                  <a:schemeClr val="accent1"/>
                </a:solidFill>
              </a:rPr>
              <a:t>1980</a:t>
            </a:r>
            <a:r>
              <a:rPr lang="en-US" altLang="zh-TW" dirty="0"/>
              <a:t>-2018</a:t>
            </a:r>
            <a:r>
              <a:rPr lang="zh-TW" altLang="en-US" dirty="0"/>
              <a:t>年 夏季</a:t>
            </a:r>
            <a:r>
              <a:rPr lang="en-US" altLang="zh-TW" dirty="0"/>
              <a:t>WBGT(</a:t>
            </a:r>
            <a:r>
              <a:rPr lang="zh-TW" altLang="en-US" dirty="0"/>
              <a:t>℃</a:t>
            </a:r>
            <a:r>
              <a:rPr lang="en-US" altLang="zh-TW" dirty="0"/>
              <a:t>)</a:t>
            </a:r>
            <a:r>
              <a:rPr lang="zh-TW" altLang="en-US" dirty="0"/>
              <a:t>距平變化</a:t>
            </a:r>
          </a:p>
        </p:txBody>
      </p:sp>
      <p:sp>
        <p:nvSpPr>
          <p:cNvPr id="3" name="內容版面配置區 2">
            <a:extLst>
              <a:ext uri="{FF2B5EF4-FFF2-40B4-BE49-F238E27FC236}">
                <a16:creationId xmlns:a16="http://schemas.microsoft.com/office/drawing/2014/main" id="{46321D83-2167-450E-A4CC-D2D2651DD2AC}"/>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1F105E4A-F010-4814-9AD8-1B5058FF4FE1}"/>
              </a:ext>
            </a:extLst>
          </p:cNvPr>
          <p:cNvPicPr>
            <a:picLocks noChangeAspect="1"/>
          </p:cNvPicPr>
          <p:nvPr/>
        </p:nvPicPr>
        <p:blipFill>
          <a:blip r:embed="rId2"/>
          <a:stretch>
            <a:fillRect/>
          </a:stretch>
        </p:blipFill>
        <p:spPr>
          <a:xfrm>
            <a:off x="1598710" y="1458000"/>
            <a:ext cx="8994579" cy="5400000"/>
          </a:xfrm>
          <a:prstGeom prst="rect">
            <a:avLst/>
          </a:prstGeom>
        </p:spPr>
      </p:pic>
    </p:spTree>
    <p:extLst>
      <p:ext uri="{BB962C8B-B14F-4D97-AF65-F5344CB8AC3E}">
        <p14:creationId xmlns:p14="http://schemas.microsoft.com/office/powerpoint/2010/main" val="7126893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TotalTime>
  <Words>986</Words>
  <Application>Microsoft Office PowerPoint</Application>
  <PresentationFormat>寬螢幕</PresentationFormat>
  <Paragraphs>200</Paragraphs>
  <Slides>42</Slides>
  <Notes>4</Notes>
  <HiddenSlides>5</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42</vt:i4>
      </vt:variant>
    </vt:vector>
  </HeadingPairs>
  <TitlesOfParts>
    <vt:vector size="48" baseType="lpstr">
      <vt:lpstr>微軟正黑體</vt:lpstr>
      <vt:lpstr>新細明體</vt:lpstr>
      <vt:lpstr>Arial</vt:lpstr>
      <vt:lpstr>Calibri</vt:lpstr>
      <vt:lpstr>Cambria Math</vt:lpstr>
      <vt:lpstr>Office 佈景主題</vt:lpstr>
      <vt:lpstr>以臺灣氣象局測站資料分析戶外WBGT之變遷</vt:lpstr>
      <vt:lpstr>Outlines</vt:lpstr>
      <vt:lpstr>何謂WBGT</vt:lpstr>
      <vt:lpstr>綜合溫度熱指數WBGT(濕球黑球溫度)</vt:lpstr>
      <vt:lpstr>WBGT量測與估計</vt:lpstr>
      <vt:lpstr>Estimate WBGT</vt:lpstr>
      <vt:lpstr>以氣象局測站資料分析臺灣WBGT（°C）趨勢</vt:lpstr>
      <vt:lpstr>WBGT年際變化</vt:lpstr>
      <vt:lpstr>1980-2018年 夏季WBGT(℃)距平變化</vt:lpstr>
      <vt:lpstr>PowerPoint 簡報</vt:lpstr>
      <vt:lpstr>1998-2018年 所有測站WBGT變化</vt:lpstr>
      <vt:lpstr>2000-2018 08-17(UTC+8) WBGT</vt:lpstr>
      <vt:lpstr>WBGT季節變化</vt:lpstr>
      <vt:lpstr>PowerPoint 簡報</vt:lpstr>
      <vt:lpstr>PowerPoint 簡報</vt:lpstr>
      <vt:lpstr>WBGT日夜變化</vt:lpstr>
      <vt:lpstr>PowerPoint 簡報</vt:lpstr>
      <vt:lpstr>PowerPoint 簡報</vt:lpstr>
      <vt:lpstr>WBGT之應用</vt:lpstr>
      <vt:lpstr>PowerPoint 簡報</vt:lpstr>
      <vt:lpstr>American Conference of Governmental Industrial Hygienists (ACGIH)</vt:lpstr>
      <vt:lpstr>PowerPoint 簡報</vt:lpstr>
      <vt:lpstr>年際旗色變化</vt:lpstr>
      <vt:lpstr>PowerPoint 簡報</vt:lpstr>
      <vt:lpstr>PowerPoint 簡報</vt:lpstr>
      <vt:lpstr>PowerPoint 簡報</vt:lpstr>
      <vt:lpstr>2000-2018 08-17旗色比例</vt:lpstr>
      <vt:lpstr>2000-2018 SON 12:00(UTC+8)旗色地圖</vt:lpstr>
      <vt:lpstr>2000-2018 JJA 12:00(UTC+8)旗色地圖</vt:lpstr>
      <vt:lpstr>測站分組</vt:lpstr>
      <vt:lpstr>2000-2018 MAM 08-17各組測站旗色比例</vt:lpstr>
      <vt:lpstr>2000-2018 JJA 08-17各組測站 旗色比例</vt:lpstr>
      <vt:lpstr>2000-2018 SON 08-17各組測站 旗色比例</vt:lpstr>
      <vt:lpstr>全年 各類測站 WBGT各旗色時數百分比/單一測站單一月份各旗色總觀測時數</vt:lpstr>
      <vt:lpstr>戶外工作休息時間趨勢</vt:lpstr>
      <vt:lpstr>PowerPoint 簡報</vt:lpstr>
      <vt:lpstr>歷年 08-17(UTC+8)全台各季節戶外工作平均每小時休息時間趨勢</vt:lpstr>
      <vt:lpstr>各月份每3年平均 每小時休息時間</vt:lpstr>
      <vt:lpstr>PowerPoint 簡報</vt:lpstr>
      <vt:lpstr>PowerPoint 簡報</vt:lpstr>
      <vt:lpstr>PowerPoint 簡報</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WBGT</dc:title>
  <dc:creator>梁嫚芳</dc:creator>
  <cp:lastModifiedBy>梁嫚芳</cp:lastModifiedBy>
  <cp:revision>9</cp:revision>
  <dcterms:created xsi:type="dcterms:W3CDTF">2020-08-13T04:09:18Z</dcterms:created>
  <dcterms:modified xsi:type="dcterms:W3CDTF">2020-08-17T09:17:54Z</dcterms:modified>
</cp:coreProperties>
</file>